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tags/tag38.xml" ContentType="application/vnd.openxmlformats-officedocument.presentationml.tags+xml"/>
  <Override PartName="/ppt/notesSlides/notesSlide38.xml" ContentType="application/vnd.openxmlformats-officedocument.presentationml.notesSlide+xml"/>
  <Override PartName="/ppt/tags/tag39.xml" ContentType="application/vnd.openxmlformats-officedocument.presentationml.tags+xml"/>
  <Override PartName="/ppt/notesSlides/notesSlide39.xml" ContentType="application/vnd.openxmlformats-officedocument.presentationml.notesSlide+xml"/>
  <Override PartName="/ppt/tags/tag40.xml" ContentType="application/vnd.openxmlformats-officedocument.presentationml.tags+xml"/>
  <Override PartName="/ppt/notesSlides/notesSlide40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tags/tag41.xml" ContentType="application/vnd.openxmlformats-officedocument.presentationml.tags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46"/>
  </p:notesMasterIdLst>
  <p:handoutMasterIdLst>
    <p:handoutMasterId r:id="rId47"/>
  </p:handoutMasterIdLst>
  <p:sldIdLst>
    <p:sldId id="313" r:id="rId5"/>
    <p:sldId id="287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54" r:id="rId14"/>
    <p:sldId id="321" r:id="rId15"/>
    <p:sldId id="322" r:id="rId16"/>
    <p:sldId id="323" r:id="rId17"/>
    <p:sldId id="324" r:id="rId18"/>
    <p:sldId id="325" r:id="rId19"/>
    <p:sldId id="327" r:id="rId20"/>
    <p:sldId id="328" r:id="rId21"/>
    <p:sldId id="329" r:id="rId22"/>
    <p:sldId id="330" r:id="rId23"/>
    <p:sldId id="331" r:id="rId24"/>
    <p:sldId id="332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</p:sldIdLst>
  <p:sldSz cx="12188825" cy="6858000"/>
  <p:notesSz cx="6858000" cy="9144000"/>
  <p:custShowLst>
    <p:custShow name="Presentazione personalizzata 1" id="0">
      <p:sldLst/>
    </p:custShow>
  </p:custShowLst>
  <p:defaultTextStyle>
    <a:defPPr rtl="0">
      <a:defRPr lang="it-it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8C"/>
    <a:srgbClr val="98D0D0"/>
    <a:srgbClr val="BAE0E0"/>
    <a:srgbClr val="394404"/>
    <a:srgbClr val="5F6F0F"/>
    <a:srgbClr val="718412"/>
    <a:srgbClr val="65741A"/>
    <a:srgbClr val="70811D"/>
    <a:srgbClr val="7B8D1F"/>
    <a:srgbClr val="839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78" autoAdjust="0"/>
    <p:restoredTop sz="96469" autoAdjust="0"/>
  </p:normalViewPr>
  <p:slideViewPr>
    <p:cSldViewPr>
      <p:cViewPr varScale="1">
        <p:scale>
          <a:sx n="112" d="100"/>
          <a:sy n="112" d="100"/>
        </p:scale>
        <p:origin x="342" y="9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9" d="100"/>
          <a:sy n="89" d="100"/>
        </p:scale>
        <p:origin x="3750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 custT="1"/>
      <dgm:spPr/>
      <dgm:t>
        <a:bodyPr/>
        <a:lstStyle/>
        <a:p>
          <a:pPr algn="l"/>
          <a:r>
            <a:rPr lang="it-IT" sz="1800" dirty="0"/>
            <a:t>DATA CLEANING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 custT="1"/>
      <dgm:spPr/>
      <dgm:t>
        <a:bodyPr/>
        <a:lstStyle/>
        <a:p>
          <a:pPr algn="l"/>
          <a:r>
            <a:rPr lang="it-IT" sz="1800" dirty="0"/>
            <a:t>UNDER SAMPLING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 custT="1"/>
      <dgm:spPr/>
      <dgm:t>
        <a:bodyPr/>
        <a:lstStyle/>
        <a:p>
          <a:pPr algn="l"/>
          <a:r>
            <a:rPr lang="it-IT" sz="1800" dirty="0"/>
            <a:t>DATA TRANSFORMATION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DATA CLEANING AFTER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DROP ROWS OUTLIERS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DATA CLEANING BEFORE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/>
      <dgm:t>
        <a:bodyPr/>
        <a:lstStyle/>
        <a:p>
          <a:r>
            <a:rPr lang="it-IT" dirty="0"/>
            <a:t>DATA CLEANING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UNDER SAMPLING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DATA TRANSFORMATION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DATA CLEANING AFTER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DROP ROWS OUTLIERS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DATA CLEANING BEFORE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 custT="1"/>
      <dgm:spPr/>
      <dgm:t>
        <a:bodyPr/>
        <a:lstStyle/>
        <a:p>
          <a:r>
            <a:rPr lang="it-IT" sz="2400" dirty="0"/>
            <a:t>FEATURE SELECTION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 sz="1200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 sz="1200"/>
        </a:p>
      </dgm:t>
    </dgm:pt>
    <dgm:pt modelId="{81722DCA-6C2F-4818-AA18-3BFC4D791190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2400" dirty="0"/>
            <a:t>BINARY PROBLEM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 sz="1200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 sz="1200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52A6A341-2920-448F-87BE-63E5E7164FE3}" srcId="{FC36F459-C6D7-4A42-A269-11855CE86947}" destId="{81722DCA-6C2F-4818-AA18-3BFC4D791190}" srcOrd="1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2D911114-6FB5-408F-8DEF-8225426BC3C5}" type="presParOf" srcId="{A9D8029B-1CE3-4579-8A10-EA8D8F404393}" destId="{3C5D6A07-FFFF-4047-BEA8-F1698048DAC6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/>
      <dgm:t>
        <a:bodyPr/>
        <a:lstStyle/>
        <a:p>
          <a:r>
            <a:rPr lang="it-IT" dirty="0"/>
            <a:t>DATA CLEANING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UNDER SAMPLING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DATA TRANSFORMATION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DATA CLEANING AFTER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DROP ROWS OUTLIERS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DATA CLEANING BEFORE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2400" dirty="0"/>
            <a:t>FEATURE SELECTION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 sz="1200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 sz="1200"/>
        </a:p>
      </dgm:t>
    </dgm:pt>
    <dgm:pt modelId="{81722DCA-6C2F-4818-AA18-3BFC4D791190}">
      <dgm:prSet phldrT="[Testo]" custT="1"/>
      <dgm:spPr>
        <a:solidFill>
          <a:schemeClr val="accent6"/>
        </a:solidFill>
      </dgm:spPr>
      <dgm:t>
        <a:bodyPr/>
        <a:lstStyle/>
        <a:p>
          <a:r>
            <a:rPr lang="it-IT" sz="2400" dirty="0"/>
            <a:t>BINARY PROBLEM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 sz="1200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 sz="1200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52A6A341-2920-448F-87BE-63E5E7164FE3}" srcId="{FC36F459-C6D7-4A42-A269-11855CE86947}" destId="{81722DCA-6C2F-4818-AA18-3BFC4D791190}" srcOrd="1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2D911114-6FB5-408F-8DEF-8225426BC3C5}" type="presParOf" srcId="{A9D8029B-1CE3-4579-8A10-EA8D8F404393}" destId="{3C5D6A07-FFFF-4047-BEA8-F1698048DAC6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DATA CLEANING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UNDER SAMPLING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DATA TRANSFORMATION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DATA CLEANING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UNDER SAMPLING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DATA TRANSFORMATION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/>
      <dgm:t>
        <a:bodyPr/>
        <a:lstStyle/>
        <a:p>
          <a:r>
            <a:rPr lang="it-IT" dirty="0"/>
            <a:t>DIMENSIONALITY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/>
      <dgm:t>
        <a:bodyPr/>
        <a:lstStyle/>
        <a:p>
          <a:r>
            <a:rPr lang="it-IT" dirty="0"/>
            <a:t>ENCODING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/>
      <dgm:t>
        <a:bodyPr/>
        <a:lstStyle/>
        <a:p>
          <a:r>
            <a:rPr lang="it-IT" dirty="0"/>
            <a:t>SCALING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/>
      <dgm:t>
        <a:bodyPr/>
        <a:lstStyle/>
        <a:p>
          <a:pPr algn="l"/>
          <a:r>
            <a:rPr lang="it-IT" dirty="0"/>
            <a:t>DATA CLEANING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/>
      <dgm:t>
        <a:bodyPr/>
        <a:lstStyle/>
        <a:p>
          <a:pPr algn="l"/>
          <a:r>
            <a:rPr lang="it-IT" dirty="0"/>
            <a:t>DATA TRANSFORMATION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2" custLinFactNeighborX="-19056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1" presStyleCnt="2" custLinFactNeighborX="19057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52A6A341-2920-448F-87BE-63E5E7164FE3}" srcId="{FC36F459-C6D7-4A42-A269-11855CE86947}" destId="{81722DCA-6C2F-4818-AA18-3BFC4D791190}" srcOrd="1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2D911114-6FB5-408F-8DEF-8225426BC3C5}" type="presParOf" srcId="{A9D8029B-1CE3-4579-8A10-EA8D8F404393}" destId="{3C5D6A07-FFFF-4047-BEA8-F1698048DAC6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DATA CLEANING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UNDER SAMPLING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DATA TRANSFORMATION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DIMENSIONALITY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ENCODING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SCALING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 custT="1"/>
      <dgm:spPr/>
      <dgm:t>
        <a:bodyPr/>
        <a:lstStyle/>
        <a:p>
          <a:r>
            <a:rPr lang="it-IT" sz="1400" dirty="0"/>
            <a:t>TIME TO TIME_INTERVAL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 sz="900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 sz="900"/>
        </a:p>
      </dgm:t>
    </dgm:pt>
    <dgm:pt modelId="{81722DCA-6C2F-4818-AA18-3BFC4D791190}">
      <dgm:prSet phldrT="[Testo]" custT="1"/>
      <dgm:spPr/>
      <dgm:t>
        <a:bodyPr/>
        <a:lstStyle/>
        <a:p>
          <a:r>
            <a:rPr lang="it-IT" sz="1400" dirty="0"/>
            <a:t>AGE DRIVER DELETE VALUES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 sz="900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 sz="900"/>
        </a:p>
      </dgm:t>
    </dgm:pt>
    <dgm:pt modelId="{5560ECBF-AF2B-40CC-8713-37D97774FE31}">
      <dgm:prSet phldrT="[Testo]" custT="1"/>
      <dgm:spPr/>
      <dgm:t>
        <a:bodyPr/>
        <a:lstStyle/>
        <a:p>
          <a:r>
            <a:rPr lang="it-IT" sz="1400" dirty="0"/>
            <a:t>SPEED LIMIT DELETE VALUES</a:t>
          </a:r>
        </a:p>
      </dgm:t>
    </dgm:pt>
    <dgm:pt modelId="{CEAC542F-371E-4ED4-8E72-D0C9B98E8F64}" type="parTrans" cxnId="{3ADDA280-E561-4AB3-B879-628D19A51FCC}">
      <dgm:prSet/>
      <dgm:spPr/>
      <dgm:t>
        <a:bodyPr/>
        <a:lstStyle/>
        <a:p>
          <a:endParaRPr lang="it-IT" sz="1100"/>
        </a:p>
      </dgm:t>
    </dgm:pt>
    <dgm:pt modelId="{820D926A-EB72-48FD-AB00-3F17E10761EE}" type="sibTrans" cxnId="{3ADDA280-E561-4AB3-B879-628D19A51FCC}">
      <dgm:prSet/>
      <dgm:spPr/>
      <dgm:t>
        <a:bodyPr/>
        <a:lstStyle/>
        <a:p>
          <a:endParaRPr lang="it-IT" sz="1100"/>
        </a:p>
      </dgm:t>
    </dgm:pt>
    <dgm:pt modelId="{40E0915B-4AB4-45F3-BAFF-73AD7EA136C5}">
      <dgm:prSet phldrT="[Testo]" custT="1"/>
      <dgm:spPr/>
      <dgm:t>
        <a:bodyPr/>
        <a:lstStyle/>
        <a:p>
          <a:r>
            <a:rPr lang="it-IT" sz="1400" dirty="0"/>
            <a:t>LOCAL DISTRICT CLUSTERING</a:t>
          </a:r>
        </a:p>
      </dgm:t>
    </dgm:pt>
    <dgm:pt modelId="{F3AA8488-BDFB-4F2B-A6F1-34F1ABAB45B0}" type="parTrans" cxnId="{EB0EE00F-D974-4087-9D6F-0C6CCE7364F3}">
      <dgm:prSet/>
      <dgm:spPr/>
      <dgm:t>
        <a:bodyPr/>
        <a:lstStyle/>
        <a:p>
          <a:endParaRPr lang="it-IT" sz="1100"/>
        </a:p>
      </dgm:t>
    </dgm:pt>
    <dgm:pt modelId="{72F29118-6A0B-4B80-ADE6-CE0E23A33B37}" type="sibTrans" cxnId="{EB0EE00F-D974-4087-9D6F-0C6CCE7364F3}">
      <dgm:prSet/>
      <dgm:spPr/>
      <dgm:t>
        <a:bodyPr/>
        <a:lstStyle/>
        <a:p>
          <a:endParaRPr lang="it-IT" sz="1100"/>
        </a:p>
      </dgm:t>
    </dgm:pt>
    <dgm:pt modelId="{E0D9EA08-2315-42A1-8FD8-9F541B6F5897}">
      <dgm:prSet phldrT="[Testo]" custT="1"/>
      <dgm:spPr/>
      <dgm:t>
        <a:bodyPr/>
        <a:lstStyle/>
        <a:p>
          <a:r>
            <a:rPr lang="it-IT" sz="1400" dirty="0"/>
            <a:t>LOCAL HIGHWAY CLUSTERING</a:t>
          </a:r>
        </a:p>
      </dgm:t>
    </dgm:pt>
    <dgm:pt modelId="{54128518-9A7D-49F9-A369-168E05D1DE57}" type="parTrans" cxnId="{F7DEE47C-8EB3-4F5C-8CAA-ACFD9E8A0CB9}">
      <dgm:prSet/>
      <dgm:spPr/>
      <dgm:t>
        <a:bodyPr/>
        <a:lstStyle/>
        <a:p>
          <a:endParaRPr lang="it-IT" sz="1100"/>
        </a:p>
      </dgm:t>
    </dgm:pt>
    <dgm:pt modelId="{03A072C6-D9C8-4E11-9CEE-09D3C5B0D12D}" type="sibTrans" cxnId="{F7DEE47C-8EB3-4F5C-8CAA-ACFD9E8A0CB9}">
      <dgm:prSet/>
      <dgm:spPr/>
      <dgm:t>
        <a:bodyPr/>
        <a:lstStyle/>
        <a:p>
          <a:endParaRPr lang="it-IT" sz="1100"/>
        </a:p>
      </dgm:t>
    </dgm:pt>
    <dgm:pt modelId="{7EB9008A-C55D-4F0B-AFFC-476B9FCD5D22}">
      <dgm:prSet phldrT="[Testo]" custT="1"/>
      <dgm:spPr/>
      <dgm:t>
        <a:bodyPr/>
        <a:lstStyle/>
        <a:p>
          <a:r>
            <a:rPr lang="it-IT" sz="1400" dirty="0"/>
            <a:t>MAKE OTHERS</a:t>
          </a:r>
        </a:p>
      </dgm:t>
    </dgm:pt>
    <dgm:pt modelId="{A89C23CF-B657-4CBA-BA4E-F2AA9EC69441}" type="parTrans" cxnId="{04B14E54-A427-4330-AC7A-FB5EFD9240BC}">
      <dgm:prSet/>
      <dgm:spPr/>
      <dgm:t>
        <a:bodyPr/>
        <a:lstStyle/>
        <a:p>
          <a:endParaRPr lang="it-IT" sz="1100"/>
        </a:p>
      </dgm:t>
    </dgm:pt>
    <dgm:pt modelId="{40C7C6FA-5552-4FA3-AF9D-67EFAC24B7BA}" type="sibTrans" cxnId="{04B14E54-A427-4330-AC7A-FB5EFD9240BC}">
      <dgm:prSet/>
      <dgm:spPr/>
      <dgm:t>
        <a:bodyPr/>
        <a:lstStyle/>
        <a:p>
          <a:endParaRPr lang="it-IT" sz="1100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BA6B127-B1BE-4A11-8C3A-B660944DD4F0}" type="pres">
      <dgm:prSet presAssocID="{B100DE0D-1C75-48A1-A0DE-3927C16B83D5}" presName="parTxOnlySpace" presStyleCnt="0"/>
      <dgm:spPr/>
    </dgm:pt>
    <dgm:pt modelId="{C7DD2809-E79B-44BC-8799-ADE03DAB9FE8}" type="pres">
      <dgm:prSet presAssocID="{5560ECBF-AF2B-40CC-8713-37D97774FE3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39B979-5340-4C44-B7D3-B7A79B346633}" type="pres">
      <dgm:prSet presAssocID="{820D926A-EB72-48FD-AB00-3F17E10761EE}" presName="parTxOnlySpace" presStyleCnt="0"/>
      <dgm:spPr/>
    </dgm:pt>
    <dgm:pt modelId="{CA4B7615-CB40-4D2C-A127-584211C29401}" type="pres">
      <dgm:prSet presAssocID="{40E0915B-4AB4-45F3-BAFF-73AD7EA136C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5D5427B9-F59B-452D-B918-879DF9DE8A1A}" type="pres">
      <dgm:prSet presAssocID="{72F29118-6A0B-4B80-ADE6-CE0E23A33B37}" presName="parTxOnlySpace" presStyleCnt="0"/>
      <dgm:spPr/>
    </dgm:pt>
    <dgm:pt modelId="{A3655A42-AC77-4F0A-AB97-5D3C575B7B8B}" type="pres">
      <dgm:prSet presAssocID="{E0D9EA08-2315-42A1-8FD8-9F541B6F589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EC52389-4C83-4BAF-9177-B56BC1F025C8}" type="pres">
      <dgm:prSet presAssocID="{03A072C6-D9C8-4E11-9CEE-09D3C5B0D12D}" presName="parTxOnlySpace" presStyleCnt="0"/>
      <dgm:spPr/>
    </dgm:pt>
    <dgm:pt modelId="{579F1FF7-D7CB-4887-BF70-3F74F027A14E}" type="pres">
      <dgm:prSet presAssocID="{7EB9008A-C55D-4F0B-AFFC-476B9FCD5D22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736D1B0F-B181-4D87-B229-95ED41F2BF41}" type="presOf" srcId="{5560ECBF-AF2B-40CC-8713-37D97774FE31}" destId="{C7DD2809-E79B-44BC-8799-ADE03DAB9FE8}" srcOrd="0" destOrd="0" presId="urn:microsoft.com/office/officeart/2005/8/layout/chevron1"/>
    <dgm:cxn modelId="{EB0EE00F-D974-4087-9D6F-0C6CCE7364F3}" srcId="{FC36F459-C6D7-4A42-A269-11855CE86947}" destId="{40E0915B-4AB4-45F3-BAFF-73AD7EA136C5}" srcOrd="3" destOrd="0" parTransId="{F3AA8488-BDFB-4F2B-A6F1-34F1ABAB45B0}" sibTransId="{72F29118-6A0B-4B80-ADE6-CE0E23A33B37}"/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4CECD75F-1AA1-4162-AFBE-83BE5854A966}" type="presOf" srcId="{40E0915B-4AB4-45F3-BAFF-73AD7EA136C5}" destId="{CA4B7615-CB40-4D2C-A127-584211C29401}" srcOrd="0" destOrd="0" presId="urn:microsoft.com/office/officeart/2005/8/layout/chevron1"/>
    <dgm:cxn modelId="{52A6A341-2920-448F-87BE-63E5E7164FE3}" srcId="{FC36F459-C6D7-4A42-A269-11855CE86947}" destId="{81722DCA-6C2F-4818-AA18-3BFC4D791190}" srcOrd="1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04B14E54-A427-4330-AC7A-FB5EFD9240BC}" srcId="{FC36F459-C6D7-4A42-A269-11855CE86947}" destId="{7EB9008A-C55D-4F0B-AFFC-476B9FCD5D22}" srcOrd="5" destOrd="0" parTransId="{A89C23CF-B657-4CBA-BA4E-F2AA9EC69441}" sibTransId="{40C7C6FA-5552-4FA3-AF9D-67EFAC24B7BA}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F7DEE47C-8EB3-4F5C-8CAA-ACFD9E8A0CB9}" srcId="{FC36F459-C6D7-4A42-A269-11855CE86947}" destId="{E0D9EA08-2315-42A1-8FD8-9F541B6F5897}" srcOrd="4" destOrd="0" parTransId="{54128518-9A7D-49F9-A369-168E05D1DE57}" sibTransId="{03A072C6-D9C8-4E11-9CEE-09D3C5B0D12D}"/>
    <dgm:cxn modelId="{3ADDA280-E561-4AB3-B879-628D19A51FCC}" srcId="{FC36F459-C6D7-4A42-A269-11855CE86947}" destId="{5560ECBF-AF2B-40CC-8713-37D97774FE31}" srcOrd="2" destOrd="0" parTransId="{CEAC542F-371E-4ED4-8E72-D0C9B98E8F64}" sibTransId="{820D926A-EB72-48FD-AB00-3F17E10761EE}"/>
    <dgm:cxn modelId="{EF399B84-EFFA-47DD-BD62-319226EA1390}" type="presOf" srcId="{7EB9008A-C55D-4F0B-AFFC-476B9FCD5D22}" destId="{579F1FF7-D7CB-4887-BF70-3F74F027A14E}" srcOrd="0" destOrd="0" presId="urn:microsoft.com/office/officeart/2005/8/layout/chevron1"/>
    <dgm:cxn modelId="{075C4BEF-AD80-49E4-9576-3D9BDAB68479}" type="presOf" srcId="{E0D9EA08-2315-42A1-8FD8-9F541B6F5897}" destId="{A3655A42-AC77-4F0A-AB97-5D3C575B7B8B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2D911114-6FB5-408F-8DEF-8225426BC3C5}" type="presParOf" srcId="{A9D8029B-1CE3-4579-8A10-EA8D8F404393}" destId="{3C5D6A07-FFFF-4047-BEA8-F1698048DAC6}" srcOrd="2" destOrd="0" presId="urn:microsoft.com/office/officeart/2005/8/layout/chevron1"/>
    <dgm:cxn modelId="{1334167D-E2AE-4341-A854-F3D160E505B3}" type="presParOf" srcId="{A9D8029B-1CE3-4579-8A10-EA8D8F404393}" destId="{9BA6B127-B1BE-4A11-8C3A-B660944DD4F0}" srcOrd="3" destOrd="0" presId="urn:microsoft.com/office/officeart/2005/8/layout/chevron1"/>
    <dgm:cxn modelId="{49459B9E-4914-4AD6-B835-87F12A51F53E}" type="presParOf" srcId="{A9D8029B-1CE3-4579-8A10-EA8D8F404393}" destId="{C7DD2809-E79B-44BC-8799-ADE03DAB9FE8}" srcOrd="4" destOrd="0" presId="urn:microsoft.com/office/officeart/2005/8/layout/chevron1"/>
    <dgm:cxn modelId="{188C9CED-3635-4623-B878-792C8DB4DD93}" type="presParOf" srcId="{A9D8029B-1CE3-4579-8A10-EA8D8F404393}" destId="{1139B979-5340-4C44-B7D3-B7A79B346633}" srcOrd="5" destOrd="0" presId="urn:microsoft.com/office/officeart/2005/8/layout/chevron1"/>
    <dgm:cxn modelId="{C602F209-2965-4ED0-8E3D-9D73787E2503}" type="presParOf" srcId="{A9D8029B-1CE3-4579-8A10-EA8D8F404393}" destId="{CA4B7615-CB40-4D2C-A127-584211C29401}" srcOrd="6" destOrd="0" presId="urn:microsoft.com/office/officeart/2005/8/layout/chevron1"/>
    <dgm:cxn modelId="{028DFCE2-6ED3-413E-BDC8-EA830C4DF1CD}" type="presParOf" srcId="{A9D8029B-1CE3-4579-8A10-EA8D8F404393}" destId="{5D5427B9-F59B-452D-B918-879DF9DE8A1A}" srcOrd="7" destOrd="0" presId="urn:microsoft.com/office/officeart/2005/8/layout/chevron1"/>
    <dgm:cxn modelId="{14CCF253-2BD9-4AE7-904A-D527A97287E5}" type="presParOf" srcId="{A9D8029B-1CE3-4579-8A10-EA8D8F404393}" destId="{A3655A42-AC77-4F0A-AB97-5D3C575B7B8B}" srcOrd="8" destOrd="0" presId="urn:microsoft.com/office/officeart/2005/8/layout/chevron1"/>
    <dgm:cxn modelId="{3C9E45F5-BEDF-4DDF-AC13-77C8C67521E9}" type="presParOf" srcId="{A9D8029B-1CE3-4579-8A10-EA8D8F404393}" destId="{6EC52389-4C83-4BAF-9177-B56BC1F025C8}" srcOrd="9" destOrd="0" presId="urn:microsoft.com/office/officeart/2005/8/layout/chevron1"/>
    <dgm:cxn modelId="{460E17E2-2603-4A70-863A-9AED0B1E34CF}" type="presParOf" srcId="{A9D8029B-1CE3-4579-8A10-EA8D8F404393}" destId="{579F1FF7-D7CB-4887-BF70-3F74F027A14E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DATA CLEANING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UNDER SAMPLING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DATA TRANSFORMATION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DIMENSIONALITY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ENCODING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SCALING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 custT="1"/>
      <dgm:spPr>
        <a:solidFill>
          <a:schemeClr val="accent6"/>
        </a:solidFill>
      </dgm:spPr>
      <dgm:t>
        <a:bodyPr/>
        <a:lstStyle/>
        <a:p>
          <a:r>
            <a:rPr lang="it-IT" sz="1400" dirty="0"/>
            <a:t>TIME TO TIME_INTERVAL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 sz="900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 sz="900"/>
        </a:p>
      </dgm:t>
    </dgm:pt>
    <dgm:pt modelId="{81722DCA-6C2F-4818-AA18-3BFC4D791190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AGE DRIVER DELETE VALUES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 sz="900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 sz="900"/>
        </a:p>
      </dgm:t>
    </dgm:pt>
    <dgm:pt modelId="{5560ECBF-AF2B-40CC-8713-37D97774FE31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SPEED LIMIT DELETE VALUES</a:t>
          </a:r>
        </a:p>
      </dgm:t>
    </dgm:pt>
    <dgm:pt modelId="{CEAC542F-371E-4ED4-8E72-D0C9B98E8F64}" type="parTrans" cxnId="{3ADDA280-E561-4AB3-B879-628D19A51FCC}">
      <dgm:prSet/>
      <dgm:spPr/>
      <dgm:t>
        <a:bodyPr/>
        <a:lstStyle/>
        <a:p>
          <a:endParaRPr lang="it-IT" sz="1100"/>
        </a:p>
      </dgm:t>
    </dgm:pt>
    <dgm:pt modelId="{820D926A-EB72-48FD-AB00-3F17E10761EE}" type="sibTrans" cxnId="{3ADDA280-E561-4AB3-B879-628D19A51FCC}">
      <dgm:prSet/>
      <dgm:spPr/>
      <dgm:t>
        <a:bodyPr/>
        <a:lstStyle/>
        <a:p>
          <a:endParaRPr lang="it-IT" sz="1100"/>
        </a:p>
      </dgm:t>
    </dgm:pt>
    <dgm:pt modelId="{40E0915B-4AB4-45F3-BAFF-73AD7EA136C5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LOCAL DISTRICT CLUSTERING</a:t>
          </a:r>
        </a:p>
      </dgm:t>
    </dgm:pt>
    <dgm:pt modelId="{F3AA8488-BDFB-4F2B-A6F1-34F1ABAB45B0}" type="parTrans" cxnId="{EB0EE00F-D974-4087-9D6F-0C6CCE7364F3}">
      <dgm:prSet/>
      <dgm:spPr/>
      <dgm:t>
        <a:bodyPr/>
        <a:lstStyle/>
        <a:p>
          <a:endParaRPr lang="it-IT" sz="1100"/>
        </a:p>
      </dgm:t>
    </dgm:pt>
    <dgm:pt modelId="{72F29118-6A0B-4B80-ADE6-CE0E23A33B37}" type="sibTrans" cxnId="{EB0EE00F-D974-4087-9D6F-0C6CCE7364F3}">
      <dgm:prSet/>
      <dgm:spPr/>
      <dgm:t>
        <a:bodyPr/>
        <a:lstStyle/>
        <a:p>
          <a:endParaRPr lang="it-IT" sz="1100"/>
        </a:p>
      </dgm:t>
    </dgm:pt>
    <dgm:pt modelId="{E0D9EA08-2315-42A1-8FD8-9F541B6F5897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LOCAL HIGHWAY CLUSTERING</a:t>
          </a:r>
        </a:p>
      </dgm:t>
    </dgm:pt>
    <dgm:pt modelId="{54128518-9A7D-49F9-A369-168E05D1DE57}" type="parTrans" cxnId="{F7DEE47C-8EB3-4F5C-8CAA-ACFD9E8A0CB9}">
      <dgm:prSet/>
      <dgm:spPr/>
      <dgm:t>
        <a:bodyPr/>
        <a:lstStyle/>
        <a:p>
          <a:endParaRPr lang="it-IT" sz="1100"/>
        </a:p>
      </dgm:t>
    </dgm:pt>
    <dgm:pt modelId="{03A072C6-D9C8-4E11-9CEE-09D3C5B0D12D}" type="sibTrans" cxnId="{F7DEE47C-8EB3-4F5C-8CAA-ACFD9E8A0CB9}">
      <dgm:prSet/>
      <dgm:spPr/>
      <dgm:t>
        <a:bodyPr/>
        <a:lstStyle/>
        <a:p>
          <a:endParaRPr lang="it-IT" sz="1100"/>
        </a:p>
      </dgm:t>
    </dgm:pt>
    <dgm:pt modelId="{7EB9008A-C55D-4F0B-AFFC-476B9FCD5D22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MAKE OTHERS</a:t>
          </a:r>
        </a:p>
      </dgm:t>
    </dgm:pt>
    <dgm:pt modelId="{A89C23CF-B657-4CBA-BA4E-F2AA9EC69441}" type="parTrans" cxnId="{04B14E54-A427-4330-AC7A-FB5EFD9240BC}">
      <dgm:prSet/>
      <dgm:spPr/>
      <dgm:t>
        <a:bodyPr/>
        <a:lstStyle/>
        <a:p>
          <a:endParaRPr lang="it-IT" sz="1100"/>
        </a:p>
      </dgm:t>
    </dgm:pt>
    <dgm:pt modelId="{40C7C6FA-5552-4FA3-AF9D-67EFAC24B7BA}" type="sibTrans" cxnId="{04B14E54-A427-4330-AC7A-FB5EFD9240BC}">
      <dgm:prSet/>
      <dgm:spPr/>
      <dgm:t>
        <a:bodyPr/>
        <a:lstStyle/>
        <a:p>
          <a:endParaRPr lang="it-IT" sz="1100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BA6B127-B1BE-4A11-8C3A-B660944DD4F0}" type="pres">
      <dgm:prSet presAssocID="{B100DE0D-1C75-48A1-A0DE-3927C16B83D5}" presName="parTxOnlySpace" presStyleCnt="0"/>
      <dgm:spPr/>
    </dgm:pt>
    <dgm:pt modelId="{C7DD2809-E79B-44BC-8799-ADE03DAB9FE8}" type="pres">
      <dgm:prSet presAssocID="{5560ECBF-AF2B-40CC-8713-37D97774FE3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39B979-5340-4C44-B7D3-B7A79B346633}" type="pres">
      <dgm:prSet presAssocID="{820D926A-EB72-48FD-AB00-3F17E10761EE}" presName="parTxOnlySpace" presStyleCnt="0"/>
      <dgm:spPr/>
    </dgm:pt>
    <dgm:pt modelId="{CA4B7615-CB40-4D2C-A127-584211C29401}" type="pres">
      <dgm:prSet presAssocID="{40E0915B-4AB4-45F3-BAFF-73AD7EA136C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5D5427B9-F59B-452D-B918-879DF9DE8A1A}" type="pres">
      <dgm:prSet presAssocID="{72F29118-6A0B-4B80-ADE6-CE0E23A33B37}" presName="parTxOnlySpace" presStyleCnt="0"/>
      <dgm:spPr/>
    </dgm:pt>
    <dgm:pt modelId="{A3655A42-AC77-4F0A-AB97-5D3C575B7B8B}" type="pres">
      <dgm:prSet presAssocID="{E0D9EA08-2315-42A1-8FD8-9F541B6F589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EC52389-4C83-4BAF-9177-B56BC1F025C8}" type="pres">
      <dgm:prSet presAssocID="{03A072C6-D9C8-4E11-9CEE-09D3C5B0D12D}" presName="parTxOnlySpace" presStyleCnt="0"/>
      <dgm:spPr/>
    </dgm:pt>
    <dgm:pt modelId="{579F1FF7-D7CB-4887-BF70-3F74F027A14E}" type="pres">
      <dgm:prSet presAssocID="{7EB9008A-C55D-4F0B-AFFC-476B9FCD5D22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736D1B0F-B181-4D87-B229-95ED41F2BF41}" type="presOf" srcId="{5560ECBF-AF2B-40CC-8713-37D97774FE31}" destId="{C7DD2809-E79B-44BC-8799-ADE03DAB9FE8}" srcOrd="0" destOrd="0" presId="urn:microsoft.com/office/officeart/2005/8/layout/chevron1"/>
    <dgm:cxn modelId="{EB0EE00F-D974-4087-9D6F-0C6CCE7364F3}" srcId="{FC36F459-C6D7-4A42-A269-11855CE86947}" destId="{40E0915B-4AB4-45F3-BAFF-73AD7EA136C5}" srcOrd="3" destOrd="0" parTransId="{F3AA8488-BDFB-4F2B-A6F1-34F1ABAB45B0}" sibTransId="{72F29118-6A0B-4B80-ADE6-CE0E23A33B37}"/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4CECD75F-1AA1-4162-AFBE-83BE5854A966}" type="presOf" srcId="{40E0915B-4AB4-45F3-BAFF-73AD7EA136C5}" destId="{CA4B7615-CB40-4D2C-A127-584211C29401}" srcOrd="0" destOrd="0" presId="urn:microsoft.com/office/officeart/2005/8/layout/chevron1"/>
    <dgm:cxn modelId="{52A6A341-2920-448F-87BE-63E5E7164FE3}" srcId="{FC36F459-C6D7-4A42-A269-11855CE86947}" destId="{81722DCA-6C2F-4818-AA18-3BFC4D791190}" srcOrd="1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04B14E54-A427-4330-AC7A-FB5EFD9240BC}" srcId="{FC36F459-C6D7-4A42-A269-11855CE86947}" destId="{7EB9008A-C55D-4F0B-AFFC-476B9FCD5D22}" srcOrd="5" destOrd="0" parTransId="{A89C23CF-B657-4CBA-BA4E-F2AA9EC69441}" sibTransId="{40C7C6FA-5552-4FA3-AF9D-67EFAC24B7BA}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F7DEE47C-8EB3-4F5C-8CAA-ACFD9E8A0CB9}" srcId="{FC36F459-C6D7-4A42-A269-11855CE86947}" destId="{E0D9EA08-2315-42A1-8FD8-9F541B6F5897}" srcOrd="4" destOrd="0" parTransId="{54128518-9A7D-49F9-A369-168E05D1DE57}" sibTransId="{03A072C6-D9C8-4E11-9CEE-09D3C5B0D12D}"/>
    <dgm:cxn modelId="{3ADDA280-E561-4AB3-B879-628D19A51FCC}" srcId="{FC36F459-C6D7-4A42-A269-11855CE86947}" destId="{5560ECBF-AF2B-40CC-8713-37D97774FE31}" srcOrd="2" destOrd="0" parTransId="{CEAC542F-371E-4ED4-8E72-D0C9B98E8F64}" sibTransId="{820D926A-EB72-48FD-AB00-3F17E10761EE}"/>
    <dgm:cxn modelId="{EF399B84-EFFA-47DD-BD62-319226EA1390}" type="presOf" srcId="{7EB9008A-C55D-4F0B-AFFC-476B9FCD5D22}" destId="{579F1FF7-D7CB-4887-BF70-3F74F027A14E}" srcOrd="0" destOrd="0" presId="urn:microsoft.com/office/officeart/2005/8/layout/chevron1"/>
    <dgm:cxn modelId="{075C4BEF-AD80-49E4-9576-3D9BDAB68479}" type="presOf" srcId="{E0D9EA08-2315-42A1-8FD8-9F541B6F5897}" destId="{A3655A42-AC77-4F0A-AB97-5D3C575B7B8B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2D911114-6FB5-408F-8DEF-8225426BC3C5}" type="presParOf" srcId="{A9D8029B-1CE3-4579-8A10-EA8D8F404393}" destId="{3C5D6A07-FFFF-4047-BEA8-F1698048DAC6}" srcOrd="2" destOrd="0" presId="urn:microsoft.com/office/officeart/2005/8/layout/chevron1"/>
    <dgm:cxn modelId="{1334167D-E2AE-4341-A854-F3D160E505B3}" type="presParOf" srcId="{A9D8029B-1CE3-4579-8A10-EA8D8F404393}" destId="{9BA6B127-B1BE-4A11-8C3A-B660944DD4F0}" srcOrd="3" destOrd="0" presId="urn:microsoft.com/office/officeart/2005/8/layout/chevron1"/>
    <dgm:cxn modelId="{49459B9E-4914-4AD6-B835-87F12A51F53E}" type="presParOf" srcId="{A9D8029B-1CE3-4579-8A10-EA8D8F404393}" destId="{C7DD2809-E79B-44BC-8799-ADE03DAB9FE8}" srcOrd="4" destOrd="0" presId="urn:microsoft.com/office/officeart/2005/8/layout/chevron1"/>
    <dgm:cxn modelId="{188C9CED-3635-4623-B878-792C8DB4DD93}" type="presParOf" srcId="{A9D8029B-1CE3-4579-8A10-EA8D8F404393}" destId="{1139B979-5340-4C44-B7D3-B7A79B346633}" srcOrd="5" destOrd="0" presId="urn:microsoft.com/office/officeart/2005/8/layout/chevron1"/>
    <dgm:cxn modelId="{C602F209-2965-4ED0-8E3D-9D73787E2503}" type="presParOf" srcId="{A9D8029B-1CE3-4579-8A10-EA8D8F404393}" destId="{CA4B7615-CB40-4D2C-A127-584211C29401}" srcOrd="6" destOrd="0" presId="urn:microsoft.com/office/officeart/2005/8/layout/chevron1"/>
    <dgm:cxn modelId="{028DFCE2-6ED3-413E-BDC8-EA830C4DF1CD}" type="presParOf" srcId="{A9D8029B-1CE3-4579-8A10-EA8D8F404393}" destId="{5D5427B9-F59B-452D-B918-879DF9DE8A1A}" srcOrd="7" destOrd="0" presId="urn:microsoft.com/office/officeart/2005/8/layout/chevron1"/>
    <dgm:cxn modelId="{14CCF253-2BD9-4AE7-904A-D527A97287E5}" type="presParOf" srcId="{A9D8029B-1CE3-4579-8A10-EA8D8F404393}" destId="{A3655A42-AC77-4F0A-AB97-5D3C575B7B8B}" srcOrd="8" destOrd="0" presId="urn:microsoft.com/office/officeart/2005/8/layout/chevron1"/>
    <dgm:cxn modelId="{3C9E45F5-BEDF-4DDF-AC13-77C8C67521E9}" type="presParOf" srcId="{A9D8029B-1CE3-4579-8A10-EA8D8F404393}" destId="{6EC52389-4C83-4BAF-9177-B56BC1F025C8}" srcOrd="9" destOrd="0" presId="urn:microsoft.com/office/officeart/2005/8/layout/chevron1"/>
    <dgm:cxn modelId="{460E17E2-2603-4A70-863A-9AED0B1E34CF}" type="presParOf" srcId="{A9D8029B-1CE3-4579-8A10-EA8D8F404393}" destId="{579F1FF7-D7CB-4887-BF70-3F74F027A14E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DATA CLEANING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UNDER SAMPLING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DATA TRANSFORMATION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DIMENSIONALITY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ENCODING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SCALING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TIME TO TIME_INTERVAL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 sz="900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 sz="900"/>
        </a:p>
      </dgm:t>
    </dgm:pt>
    <dgm:pt modelId="{81722DCA-6C2F-4818-AA18-3BFC4D791190}">
      <dgm:prSet phldrT="[Testo]" custT="1"/>
      <dgm:spPr>
        <a:solidFill>
          <a:schemeClr val="accent6"/>
        </a:solidFill>
      </dgm:spPr>
      <dgm:t>
        <a:bodyPr/>
        <a:lstStyle/>
        <a:p>
          <a:r>
            <a:rPr lang="it-IT" sz="1400" dirty="0"/>
            <a:t>AGE DRIVER DELETE VALUES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 sz="900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 sz="900"/>
        </a:p>
      </dgm:t>
    </dgm:pt>
    <dgm:pt modelId="{5560ECBF-AF2B-40CC-8713-37D97774FE31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SPEED LIMIT DELETE VALUES</a:t>
          </a:r>
        </a:p>
      </dgm:t>
    </dgm:pt>
    <dgm:pt modelId="{CEAC542F-371E-4ED4-8E72-D0C9B98E8F64}" type="parTrans" cxnId="{3ADDA280-E561-4AB3-B879-628D19A51FCC}">
      <dgm:prSet/>
      <dgm:spPr/>
      <dgm:t>
        <a:bodyPr/>
        <a:lstStyle/>
        <a:p>
          <a:endParaRPr lang="it-IT" sz="1100"/>
        </a:p>
      </dgm:t>
    </dgm:pt>
    <dgm:pt modelId="{820D926A-EB72-48FD-AB00-3F17E10761EE}" type="sibTrans" cxnId="{3ADDA280-E561-4AB3-B879-628D19A51FCC}">
      <dgm:prSet/>
      <dgm:spPr/>
      <dgm:t>
        <a:bodyPr/>
        <a:lstStyle/>
        <a:p>
          <a:endParaRPr lang="it-IT" sz="1100"/>
        </a:p>
      </dgm:t>
    </dgm:pt>
    <dgm:pt modelId="{40E0915B-4AB4-45F3-BAFF-73AD7EA136C5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LOCAL DISTRICT CLUSTERING</a:t>
          </a:r>
        </a:p>
      </dgm:t>
    </dgm:pt>
    <dgm:pt modelId="{F3AA8488-BDFB-4F2B-A6F1-34F1ABAB45B0}" type="parTrans" cxnId="{EB0EE00F-D974-4087-9D6F-0C6CCE7364F3}">
      <dgm:prSet/>
      <dgm:spPr/>
      <dgm:t>
        <a:bodyPr/>
        <a:lstStyle/>
        <a:p>
          <a:endParaRPr lang="it-IT" sz="1100"/>
        </a:p>
      </dgm:t>
    </dgm:pt>
    <dgm:pt modelId="{72F29118-6A0B-4B80-ADE6-CE0E23A33B37}" type="sibTrans" cxnId="{EB0EE00F-D974-4087-9D6F-0C6CCE7364F3}">
      <dgm:prSet/>
      <dgm:spPr/>
      <dgm:t>
        <a:bodyPr/>
        <a:lstStyle/>
        <a:p>
          <a:endParaRPr lang="it-IT" sz="1100"/>
        </a:p>
      </dgm:t>
    </dgm:pt>
    <dgm:pt modelId="{E0D9EA08-2315-42A1-8FD8-9F541B6F5897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LOCAL HIGHWAY CLUSTERING</a:t>
          </a:r>
        </a:p>
      </dgm:t>
    </dgm:pt>
    <dgm:pt modelId="{54128518-9A7D-49F9-A369-168E05D1DE57}" type="parTrans" cxnId="{F7DEE47C-8EB3-4F5C-8CAA-ACFD9E8A0CB9}">
      <dgm:prSet/>
      <dgm:spPr/>
      <dgm:t>
        <a:bodyPr/>
        <a:lstStyle/>
        <a:p>
          <a:endParaRPr lang="it-IT" sz="1100"/>
        </a:p>
      </dgm:t>
    </dgm:pt>
    <dgm:pt modelId="{03A072C6-D9C8-4E11-9CEE-09D3C5B0D12D}" type="sibTrans" cxnId="{F7DEE47C-8EB3-4F5C-8CAA-ACFD9E8A0CB9}">
      <dgm:prSet/>
      <dgm:spPr/>
      <dgm:t>
        <a:bodyPr/>
        <a:lstStyle/>
        <a:p>
          <a:endParaRPr lang="it-IT" sz="1100"/>
        </a:p>
      </dgm:t>
    </dgm:pt>
    <dgm:pt modelId="{7EB9008A-C55D-4F0B-AFFC-476B9FCD5D22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MAKE OTHERS</a:t>
          </a:r>
        </a:p>
      </dgm:t>
    </dgm:pt>
    <dgm:pt modelId="{A89C23CF-B657-4CBA-BA4E-F2AA9EC69441}" type="parTrans" cxnId="{04B14E54-A427-4330-AC7A-FB5EFD9240BC}">
      <dgm:prSet/>
      <dgm:spPr/>
      <dgm:t>
        <a:bodyPr/>
        <a:lstStyle/>
        <a:p>
          <a:endParaRPr lang="it-IT" sz="1100"/>
        </a:p>
      </dgm:t>
    </dgm:pt>
    <dgm:pt modelId="{40C7C6FA-5552-4FA3-AF9D-67EFAC24B7BA}" type="sibTrans" cxnId="{04B14E54-A427-4330-AC7A-FB5EFD9240BC}">
      <dgm:prSet/>
      <dgm:spPr/>
      <dgm:t>
        <a:bodyPr/>
        <a:lstStyle/>
        <a:p>
          <a:endParaRPr lang="it-IT" sz="1100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BA6B127-B1BE-4A11-8C3A-B660944DD4F0}" type="pres">
      <dgm:prSet presAssocID="{B100DE0D-1C75-48A1-A0DE-3927C16B83D5}" presName="parTxOnlySpace" presStyleCnt="0"/>
      <dgm:spPr/>
    </dgm:pt>
    <dgm:pt modelId="{C7DD2809-E79B-44BC-8799-ADE03DAB9FE8}" type="pres">
      <dgm:prSet presAssocID="{5560ECBF-AF2B-40CC-8713-37D97774FE3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39B979-5340-4C44-B7D3-B7A79B346633}" type="pres">
      <dgm:prSet presAssocID="{820D926A-EB72-48FD-AB00-3F17E10761EE}" presName="parTxOnlySpace" presStyleCnt="0"/>
      <dgm:spPr/>
    </dgm:pt>
    <dgm:pt modelId="{CA4B7615-CB40-4D2C-A127-584211C29401}" type="pres">
      <dgm:prSet presAssocID="{40E0915B-4AB4-45F3-BAFF-73AD7EA136C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5D5427B9-F59B-452D-B918-879DF9DE8A1A}" type="pres">
      <dgm:prSet presAssocID="{72F29118-6A0B-4B80-ADE6-CE0E23A33B37}" presName="parTxOnlySpace" presStyleCnt="0"/>
      <dgm:spPr/>
    </dgm:pt>
    <dgm:pt modelId="{A3655A42-AC77-4F0A-AB97-5D3C575B7B8B}" type="pres">
      <dgm:prSet presAssocID="{E0D9EA08-2315-42A1-8FD8-9F541B6F589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EC52389-4C83-4BAF-9177-B56BC1F025C8}" type="pres">
      <dgm:prSet presAssocID="{03A072C6-D9C8-4E11-9CEE-09D3C5B0D12D}" presName="parTxOnlySpace" presStyleCnt="0"/>
      <dgm:spPr/>
    </dgm:pt>
    <dgm:pt modelId="{579F1FF7-D7CB-4887-BF70-3F74F027A14E}" type="pres">
      <dgm:prSet presAssocID="{7EB9008A-C55D-4F0B-AFFC-476B9FCD5D22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736D1B0F-B181-4D87-B229-95ED41F2BF41}" type="presOf" srcId="{5560ECBF-AF2B-40CC-8713-37D97774FE31}" destId="{C7DD2809-E79B-44BC-8799-ADE03DAB9FE8}" srcOrd="0" destOrd="0" presId="urn:microsoft.com/office/officeart/2005/8/layout/chevron1"/>
    <dgm:cxn modelId="{EB0EE00F-D974-4087-9D6F-0C6CCE7364F3}" srcId="{FC36F459-C6D7-4A42-A269-11855CE86947}" destId="{40E0915B-4AB4-45F3-BAFF-73AD7EA136C5}" srcOrd="3" destOrd="0" parTransId="{F3AA8488-BDFB-4F2B-A6F1-34F1ABAB45B0}" sibTransId="{72F29118-6A0B-4B80-ADE6-CE0E23A33B37}"/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4CECD75F-1AA1-4162-AFBE-83BE5854A966}" type="presOf" srcId="{40E0915B-4AB4-45F3-BAFF-73AD7EA136C5}" destId="{CA4B7615-CB40-4D2C-A127-584211C29401}" srcOrd="0" destOrd="0" presId="urn:microsoft.com/office/officeart/2005/8/layout/chevron1"/>
    <dgm:cxn modelId="{52A6A341-2920-448F-87BE-63E5E7164FE3}" srcId="{FC36F459-C6D7-4A42-A269-11855CE86947}" destId="{81722DCA-6C2F-4818-AA18-3BFC4D791190}" srcOrd="1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04B14E54-A427-4330-AC7A-FB5EFD9240BC}" srcId="{FC36F459-C6D7-4A42-A269-11855CE86947}" destId="{7EB9008A-C55D-4F0B-AFFC-476B9FCD5D22}" srcOrd="5" destOrd="0" parTransId="{A89C23CF-B657-4CBA-BA4E-F2AA9EC69441}" sibTransId="{40C7C6FA-5552-4FA3-AF9D-67EFAC24B7BA}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F7DEE47C-8EB3-4F5C-8CAA-ACFD9E8A0CB9}" srcId="{FC36F459-C6D7-4A42-A269-11855CE86947}" destId="{E0D9EA08-2315-42A1-8FD8-9F541B6F5897}" srcOrd="4" destOrd="0" parTransId="{54128518-9A7D-49F9-A369-168E05D1DE57}" sibTransId="{03A072C6-D9C8-4E11-9CEE-09D3C5B0D12D}"/>
    <dgm:cxn modelId="{3ADDA280-E561-4AB3-B879-628D19A51FCC}" srcId="{FC36F459-C6D7-4A42-A269-11855CE86947}" destId="{5560ECBF-AF2B-40CC-8713-37D97774FE31}" srcOrd="2" destOrd="0" parTransId="{CEAC542F-371E-4ED4-8E72-D0C9B98E8F64}" sibTransId="{820D926A-EB72-48FD-AB00-3F17E10761EE}"/>
    <dgm:cxn modelId="{EF399B84-EFFA-47DD-BD62-319226EA1390}" type="presOf" srcId="{7EB9008A-C55D-4F0B-AFFC-476B9FCD5D22}" destId="{579F1FF7-D7CB-4887-BF70-3F74F027A14E}" srcOrd="0" destOrd="0" presId="urn:microsoft.com/office/officeart/2005/8/layout/chevron1"/>
    <dgm:cxn modelId="{075C4BEF-AD80-49E4-9576-3D9BDAB68479}" type="presOf" srcId="{E0D9EA08-2315-42A1-8FD8-9F541B6F5897}" destId="{A3655A42-AC77-4F0A-AB97-5D3C575B7B8B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2D911114-6FB5-408F-8DEF-8225426BC3C5}" type="presParOf" srcId="{A9D8029B-1CE3-4579-8A10-EA8D8F404393}" destId="{3C5D6A07-FFFF-4047-BEA8-F1698048DAC6}" srcOrd="2" destOrd="0" presId="urn:microsoft.com/office/officeart/2005/8/layout/chevron1"/>
    <dgm:cxn modelId="{1334167D-E2AE-4341-A854-F3D160E505B3}" type="presParOf" srcId="{A9D8029B-1CE3-4579-8A10-EA8D8F404393}" destId="{9BA6B127-B1BE-4A11-8C3A-B660944DD4F0}" srcOrd="3" destOrd="0" presId="urn:microsoft.com/office/officeart/2005/8/layout/chevron1"/>
    <dgm:cxn modelId="{49459B9E-4914-4AD6-B835-87F12A51F53E}" type="presParOf" srcId="{A9D8029B-1CE3-4579-8A10-EA8D8F404393}" destId="{C7DD2809-E79B-44BC-8799-ADE03DAB9FE8}" srcOrd="4" destOrd="0" presId="urn:microsoft.com/office/officeart/2005/8/layout/chevron1"/>
    <dgm:cxn modelId="{188C9CED-3635-4623-B878-792C8DB4DD93}" type="presParOf" srcId="{A9D8029B-1CE3-4579-8A10-EA8D8F404393}" destId="{1139B979-5340-4C44-B7D3-B7A79B346633}" srcOrd="5" destOrd="0" presId="urn:microsoft.com/office/officeart/2005/8/layout/chevron1"/>
    <dgm:cxn modelId="{C602F209-2965-4ED0-8E3D-9D73787E2503}" type="presParOf" srcId="{A9D8029B-1CE3-4579-8A10-EA8D8F404393}" destId="{CA4B7615-CB40-4D2C-A127-584211C29401}" srcOrd="6" destOrd="0" presId="urn:microsoft.com/office/officeart/2005/8/layout/chevron1"/>
    <dgm:cxn modelId="{028DFCE2-6ED3-413E-BDC8-EA830C4DF1CD}" type="presParOf" srcId="{A9D8029B-1CE3-4579-8A10-EA8D8F404393}" destId="{5D5427B9-F59B-452D-B918-879DF9DE8A1A}" srcOrd="7" destOrd="0" presId="urn:microsoft.com/office/officeart/2005/8/layout/chevron1"/>
    <dgm:cxn modelId="{14CCF253-2BD9-4AE7-904A-D527A97287E5}" type="presParOf" srcId="{A9D8029B-1CE3-4579-8A10-EA8D8F404393}" destId="{A3655A42-AC77-4F0A-AB97-5D3C575B7B8B}" srcOrd="8" destOrd="0" presId="urn:microsoft.com/office/officeart/2005/8/layout/chevron1"/>
    <dgm:cxn modelId="{3C9E45F5-BEDF-4DDF-AC13-77C8C67521E9}" type="presParOf" srcId="{A9D8029B-1CE3-4579-8A10-EA8D8F404393}" destId="{6EC52389-4C83-4BAF-9177-B56BC1F025C8}" srcOrd="9" destOrd="0" presId="urn:microsoft.com/office/officeart/2005/8/layout/chevron1"/>
    <dgm:cxn modelId="{460E17E2-2603-4A70-863A-9AED0B1E34CF}" type="presParOf" srcId="{A9D8029B-1CE3-4579-8A10-EA8D8F404393}" destId="{579F1FF7-D7CB-4887-BF70-3F74F027A14E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DATA CLEANING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UNDER SAMPLING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DATA TRANSFORMATION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/>
      <dgm:t>
        <a:bodyPr/>
        <a:lstStyle/>
        <a:p>
          <a:r>
            <a:rPr lang="it-IT" dirty="0"/>
            <a:t>DATA CLEANING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UNDER SAMPLING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DATA TRANSFORMATION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DIMENSIONALITY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ENCODING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SCALING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TIME TO TIME_INTERVAL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 sz="900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 sz="900"/>
        </a:p>
      </dgm:t>
    </dgm:pt>
    <dgm:pt modelId="{81722DCA-6C2F-4818-AA18-3BFC4D791190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AGE DRIVER DELETE VALUES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 sz="900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 sz="900"/>
        </a:p>
      </dgm:t>
    </dgm:pt>
    <dgm:pt modelId="{5560ECBF-AF2B-40CC-8713-37D97774FE31}">
      <dgm:prSet phldrT="[Testo]" custT="1"/>
      <dgm:spPr>
        <a:solidFill>
          <a:schemeClr val="accent6"/>
        </a:solidFill>
      </dgm:spPr>
      <dgm:t>
        <a:bodyPr/>
        <a:lstStyle/>
        <a:p>
          <a:r>
            <a:rPr lang="it-IT" sz="1400" dirty="0"/>
            <a:t>SPEED LIMIT DELETE VALUES</a:t>
          </a:r>
        </a:p>
      </dgm:t>
    </dgm:pt>
    <dgm:pt modelId="{CEAC542F-371E-4ED4-8E72-D0C9B98E8F64}" type="parTrans" cxnId="{3ADDA280-E561-4AB3-B879-628D19A51FCC}">
      <dgm:prSet/>
      <dgm:spPr/>
      <dgm:t>
        <a:bodyPr/>
        <a:lstStyle/>
        <a:p>
          <a:endParaRPr lang="it-IT" sz="1100"/>
        </a:p>
      </dgm:t>
    </dgm:pt>
    <dgm:pt modelId="{820D926A-EB72-48FD-AB00-3F17E10761EE}" type="sibTrans" cxnId="{3ADDA280-E561-4AB3-B879-628D19A51FCC}">
      <dgm:prSet/>
      <dgm:spPr/>
      <dgm:t>
        <a:bodyPr/>
        <a:lstStyle/>
        <a:p>
          <a:endParaRPr lang="it-IT" sz="1100"/>
        </a:p>
      </dgm:t>
    </dgm:pt>
    <dgm:pt modelId="{40E0915B-4AB4-45F3-BAFF-73AD7EA136C5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LOCAL DISTRICT CLUSTERING</a:t>
          </a:r>
        </a:p>
      </dgm:t>
    </dgm:pt>
    <dgm:pt modelId="{F3AA8488-BDFB-4F2B-A6F1-34F1ABAB45B0}" type="parTrans" cxnId="{EB0EE00F-D974-4087-9D6F-0C6CCE7364F3}">
      <dgm:prSet/>
      <dgm:spPr/>
      <dgm:t>
        <a:bodyPr/>
        <a:lstStyle/>
        <a:p>
          <a:endParaRPr lang="it-IT" sz="1100"/>
        </a:p>
      </dgm:t>
    </dgm:pt>
    <dgm:pt modelId="{72F29118-6A0B-4B80-ADE6-CE0E23A33B37}" type="sibTrans" cxnId="{EB0EE00F-D974-4087-9D6F-0C6CCE7364F3}">
      <dgm:prSet/>
      <dgm:spPr/>
      <dgm:t>
        <a:bodyPr/>
        <a:lstStyle/>
        <a:p>
          <a:endParaRPr lang="it-IT" sz="1100"/>
        </a:p>
      </dgm:t>
    </dgm:pt>
    <dgm:pt modelId="{E0D9EA08-2315-42A1-8FD8-9F541B6F5897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LOCAL HIGHWAY CLUSTERING</a:t>
          </a:r>
        </a:p>
      </dgm:t>
    </dgm:pt>
    <dgm:pt modelId="{54128518-9A7D-49F9-A369-168E05D1DE57}" type="parTrans" cxnId="{F7DEE47C-8EB3-4F5C-8CAA-ACFD9E8A0CB9}">
      <dgm:prSet/>
      <dgm:spPr/>
      <dgm:t>
        <a:bodyPr/>
        <a:lstStyle/>
        <a:p>
          <a:endParaRPr lang="it-IT" sz="1100"/>
        </a:p>
      </dgm:t>
    </dgm:pt>
    <dgm:pt modelId="{03A072C6-D9C8-4E11-9CEE-09D3C5B0D12D}" type="sibTrans" cxnId="{F7DEE47C-8EB3-4F5C-8CAA-ACFD9E8A0CB9}">
      <dgm:prSet/>
      <dgm:spPr/>
      <dgm:t>
        <a:bodyPr/>
        <a:lstStyle/>
        <a:p>
          <a:endParaRPr lang="it-IT" sz="1100"/>
        </a:p>
      </dgm:t>
    </dgm:pt>
    <dgm:pt modelId="{7EB9008A-C55D-4F0B-AFFC-476B9FCD5D22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MAKE OTHERS</a:t>
          </a:r>
        </a:p>
      </dgm:t>
    </dgm:pt>
    <dgm:pt modelId="{A89C23CF-B657-4CBA-BA4E-F2AA9EC69441}" type="parTrans" cxnId="{04B14E54-A427-4330-AC7A-FB5EFD9240BC}">
      <dgm:prSet/>
      <dgm:spPr/>
      <dgm:t>
        <a:bodyPr/>
        <a:lstStyle/>
        <a:p>
          <a:endParaRPr lang="it-IT" sz="1100"/>
        </a:p>
      </dgm:t>
    </dgm:pt>
    <dgm:pt modelId="{40C7C6FA-5552-4FA3-AF9D-67EFAC24B7BA}" type="sibTrans" cxnId="{04B14E54-A427-4330-AC7A-FB5EFD9240BC}">
      <dgm:prSet/>
      <dgm:spPr/>
      <dgm:t>
        <a:bodyPr/>
        <a:lstStyle/>
        <a:p>
          <a:endParaRPr lang="it-IT" sz="1100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BA6B127-B1BE-4A11-8C3A-B660944DD4F0}" type="pres">
      <dgm:prSet presAssocID="{B100DE0D-1C75-48A1-A0DE-3927C16B83D5}" presName="parTxOnlySpace" presStyleCnt="0"/>
      <dgm:spPr/>
    </dgm:pt>
    <dgm:pt modelId="{C7DD2809-E79B-44BC-8799-ADE03DAB9FE8}" type="pres">
      <dgm:prSet presAssocID="{5560ECBF-AF2B-40CC-8713-37D97774FE3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39B979-5340-4C44-B7D3-B7A79B346633}" type="pres">
      <dgm:prSet presAssocID="{820D926A-EB72-48FD-AB00-3F17E10761EE}" presName="parTxOnlySpace" presStyleCnt="0"/>
      <dgm:spPr/>
    </dgm:pt>
    <dgm:pt modelId="{CA4B7615-CB40-4D2C-A127-584211C29401}" type="pres">
      <dgm:prSet presAssocID="{40E0915B-4AB4-45F3-BAFF-73AD7EA136C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5D5427B9-F59B-452D-B918-879DF9DE8A1A}" type="pres">
      <dgm:prSet presAssocID="{72F29118-6A0B-4B80-ADE6-CE0E23A33B37}" presName="parTxOnlySpace" presStyleCnt="0"/>
      <dgm:spPr/>
    </dgm:pt>
    <dgm:pt modelId="{A3655A42-AC77-4F0A-AB97-5D3C575B7B8B}" type="pres">
      <dgm:prSet presAssocID="{E0D9EA08-2315-42A1-8FD8-9F541B6F589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EC52389-4C83-4BAF-9177-B56BC1F025C8}" type="pres">
      <dgm:prSet presAssocID="{03A072C6-D9C8-4E11-9CEE-09D3C5B0D12D}" presName="parTxOnlySpace" presStyleCnt="0"/>
      <dgm:spPr/>
    </dgm:pt>
    <dgm:pt modelId="{579F1FF7-D7CB-4887-BF70-3F74F027A14E}" type="pres">
      <dgm:prSet presAssocID="{7EB9008A-C55D-4F0B-AFFC-476B9FCD5D22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736D1B0F-B181-4D87-B229-95ED41F2BF41}" type="presOf" srcId="{5560ECBF-AF2B-40CC-8713-37D97774FE31}" destId="{C7DD2809-E79B-44BC-8799-ADE03DAB9FE8}" srcOrd="0" destOrd="0" presId="urn:microsoft.com/office/officeart/2005/8/layout/chevron1"/>
    <dgm:cxn modelId="{EB0EE00F-D974-4087-9D6F-0C6CCE7364F3}" srcId="{FC36F459-C6D7-4A42-A269-11855CE86947}" destId="{40E0915B-4AB4-45F3-BAFF-73AD7EA136C5}" srcOrd="3" destOrd="0" parTransId="{F3AA8488-BDFB-4F2B-A6F1-34F1ABAB45B0}" sibTransId="{72F29118-6A0B-4B80-ADE6-CE0E23A33B37}"/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4CECD75F-1AA1-4162-AFBE-83BE5854A966}" type="presOf" srcId="{40E0915B-4AB4-45F3-BAFF-73AD7EA136C5}" destId="{CA4B7615-CB40-4D2C-A127-584211C29401}" srcOrd="0" destOrd="0" presId="urn:microsoft.com/office/officeart/2005/8/layout/chevron1"/>
    <dgm:cxn modelId="{52A6A341-2920-448F-87BE-63E5E7164FE3}" srcId="{FC36F459-C6D7-4A42-A269-11855CE86947}" destId="{81722DCA-6C2F-4818-AA18-3BFC4D791190}" srcOrd="1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04B14E54-A427-4330-AC7A-FB5EFD9240BC}" srcId="{FC36F459-C6D7-4A42-A269-11855CE86947}" destId="{7EB9008A-C55D-4F0B-AFFC-476B9FCD5D22}" srcOrd="5" destOrd="0" parTransId="{A89C23CF-B657-4CBA-BA4E-F2AA9EC69441}" sibTransId="{40C7C6FA-5552-4FA3-AF9D-67EFAC24B7BA}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F7DEE47C-8EB3-4F5C-8CAA-ACFD9E8A0CB9}" srcId="{FC36F459-C6D7-4A42-A269-11855CE86947}" destId="{E0D9EA08-2315-42A1-8FD8-9F541B6F5897}" srcOrd="4" destOrd="0" parTransId="{54128518-9A7D-49F9-A369-168E05D1DE57}" sibTransId="{03A072C6-D9C8-4E11-9CEE-09D3C5B0D12D}"/>
    <dgm:cxn modelId="{3ADDA280-E561-4AB3-B879-628D19A51FCC}" srcId="{FC36F459-C6D7-4A42-A269-11855CE86947}" destId="{5560ECBF-AF2B-40CC-8713-37D97774FE31}" srcOrd="2" destOrd="0" parTransId="{CEAC542F-371E-4ED4-8E72-D0C9B98E8F64}" sibTransId="{820D926A-EB72-48FD-AB00-3F17E10761EE}"/>
    <dgm:cxn modelId="{EF399B84-EFFA-47DD-BD62-319226EA1390}" type="presOf" srcId="{7EB9008A-C55D-4F0B-AFFC-476B9FCD5D22}" destId="{579F1FF7-D7CB-4887-BF70-3F74F027A14E}" srcOrd="0" destOrd="0" presId="urn:microsoft.com/office/officeart/2005/8/layout/chevron1"/>
    <dgm:cxn modelId="{075C4BEF-AD80-49E4-9576-3D9BDAB68479}" type="presOf" srcId="{E0D9EA08-2315-42A1-8FD8-9F541B6F5897}" destId="{A3655A42-AC77-4F0A-AB97-5D3C575B7B8B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2D911114-6FB5-408F-8DEF-8225426BC3C5}" type="presParOf" srcId="{A9D8029B-1CE3-4579-8A10-EA8D8F404393}" destId="{3C5D6A07-FFFF-4047-BEA8-F1698048DAC6}" srcOrd="2" destOrd="0" presId="urn:microsoft.com/office/officeart/2005/8/layout/chevron1"/>
    <dgm:cxn modelId="{1334167D-E2AE-4341-A854-F3D160E505B3}" type="presParOf" srcId="{A9D8029B-1CE3-4579-8A10-EA8D8F404393}" destId="{9BA6B127-B1BE-4A11-8C3A-B660944DD4F0}" srcOrd="3" destOrd="0" presId="urn:microsoft.com/office/officeart/2005/8/layout/chevron1"/>
    <dgm:cxn modelId="{49459B9E-4914-4AD6-B835-87F12A51F53E}" type="presParOf" srcId="{A9D8029B-1CE3-4579-8A10-EA8D8F404393}" destId="{C7DD2809-E79B-44BC-8799-ADE03DAB9FE8}" srcOrd="4" destOrd="0" presId="urn:microsoft.com/office/officeart/2005/8/layout/chevron1"/>
    <dgm:cxn modelId="{188C9CED-3635-4623-B878-792C8DB4DD93}" type="presParOf" srcId="{A9D8029B-1CE3-4579-8A10-EA8D8F404393}" destId="{1139B979-5340-4C44-B7D3-B7A79B346633}" srcOrd="5" destOrd="0" presId="urn:microsoft.com/office/officeart/2005/8/layout/chevron1"/>
    <dgm:cxn modelId="{C602F209-2965-4ED0-8E3D-9D73787E2503}" type="presParOf" srcId="{A9D8029B-1CE3-4579-8A10-EA8D8F404393}" destId="{CA4B7615-CB40-4D2C-A127-584211C29401}" srcOrd="6" destOrd="0" presId="urn:microsoft.com/office/officeart/2005/8/layout/chevron1"/>
    <dgm:cxn modelId="{028DFCE2-6ED3-413E-BDC8-EA830C4DF1CD}" type="presParOf" srcId="{A9D8029B-1CE3-4579-8A10-EA8D8F404393}" destId="{5D5427B9-F59B-452D-B918-879DF9DE8A1A}" srcOrd="7" destOrd="0" presId="urn:microsoft.com/office/officeart/2005/8/layout/chevron1"/>
    <dgm:cxn modelId="{14CCF253-2BD9-4AE7-904A-D527A97287E5}" type="presParOf" srcId="{A9D8029B-1CE3-4579-8A10-EA8D8F404393}" destId="{A3655A42-AC77-4F0A-AB97-5D3C575B7B8B}" srcOrd="8" destOrd="0" presId="urn:microsoft.com/office/officeart/2005/8/layout/chevron1"/>
    <dgm:cxn modelId="{3C9E45F5-BEDF-4DDF-AC13-77C8C67521E9}" type="presParOf" srcId="{A9D8029B-1CE3-4579-8A10-EA8D8F404393}" destId="{6EC52389-4C83-4BAF-9177-B56BC1F025C8}" srcOrd="9" destOrd="0" presId="urn:microsoft.com/office/officeart/2005/8/layout/chevron1"/>
    <dgm:cxn modelId="{460E17E2-2603-4A70-863A-9AED0B1E34CF}" type="presParOf" srcId="{A9D8029B-1CE3-4579-8A10-EA8D8F404393}" destId="{579F1FF7-D7CB-4887-BF70-3F74F027A14E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DATA CLEANING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UNDER SAMPLING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DATA TRANSFORMATION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DIMENSIONALITY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ENCODING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SCALING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TIME TO TIME_INTERVAL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 sz="900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 sz="900"/>
        </a:p>
      </dgm:t>
    </dgm:pt>
    <dgm:pt modelId="{81722DCA-6C2F-4818-AA18-3BFC4D791190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AGE DRIVER DELETE VALUES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 sz="900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 sz="900"/>
        </a:p>
      </dgm:t>
    </dgm:pt>
    <dgm:pt modelId="{5560ECBF-AF2B-40CC-8713-37D97774FE31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SPEED LIMIT DELETE VALUES</a:t>
          </a:r>
        </a:p>
      </dgm:t>
    </dgm:pt>
    <dgm:pt modelId="{CEAC542F-371E-4ED4-8E72-D0C9B98E8F64}" type="parTrans" cxnId="{3ADDA280-E561-4AB3-B879-628D19A51FCC}">
      <dgm:prSet/>
      <dgm:spPr/>
      <dgm:t>
        <a:bodyPr/>
        <a:lstStyle/>
        <a:p>
          <a:endParaRPr lang="it-IT" sz="1100"/>
        </a:p>
      </dgm:t>
    </dgm:pt>
    <dgm:pt modelId="{820D926A-EB72-48FD-AB00-3F17E10761EE}" type="sibTrans" cxnId="{3ADDA280-E561-4AB3-B879-628D19A51FCC}">
      <dgm:prSet/>
      <dgm:spPr/>
      <dgm:t>
        <a:bodyPr/>
        <a:lstStyle/>
        <a:p>
          <a:endParaRPr lang="it-IT" sz="1100"/>
        </a:p>
      </dgm:t>
    </dgm:pt>
    <dgm:pt modelId="{40E0915B-4AB4-45F3-BAFF-73AD7EA136C5}">
      <dgm:prSet phldrT="[Testo]" custT="1"/>
      <dgm:spPr>
        <a:solidFill>
          <a:schemeClr val="accent6"/>
        </a:solidFill>
      </dgm:spPr>
      <dgm:t>
        <a:bodyPr/>
        <a:lstStyle/>
        <a:p>
          <a:r>
            <a:rPr lang="it-IT" sz="1400" dirty="0"/>
            <a:t>LOCAL DISTRICT CLUSTERING</a:t>
          </a:r>
        </a:p>
      </dgm:t>
    </dgm:pt>
    <dgm:pt modelId="{F3AA8488-BDFB-4F2B-A6F1-34F1ABAB45B0}" type="parTrans" cxnId="{EB0EE00F-D974-4087-9D6F-0C6CCE7364F3}">
      <dgm:prSet/>
      <dgm:spPr/>
      <dgm:t>
        <a:bodyPr/>
        <a:lstStyle/>
        <a:p>
          <a:endParaRPr lang="it-IT" sz="1100"/>
        </a:p>
      </dgm:t>
    </dgm:pt>
    <dgm:pt modelId="{72F29118-6A0B-4B80-ADE6-CE0E23A33B37}" type="sibTrans" cxnId="{EB0EE00F-D974-4087-9D6F-0C6CCE7364F3}">
      <dgm:prSet/>
      <dgm:spPr/>
      <dgm:t>
        <a:bodyPr/>
        <a:lstStyle/>
        <a:p>
          <a:endParaRPr lang="it-IT" sz="1100"/>
        </a:p>
      </dgm:t>
    </dgm:pt>
    <dgm:pt modelId="{E0D9EA08-2315-42A1-8FD8-9F541B6F5897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LOCAL HIGHWAY CLUSTERING</a:t>
          </a:r>
        </a:p>
      </dgm:t>
    </dgm:pt>
    <dgm:pt modelId="{54128518-9A7D-49F9-A369-168E05D1DE57}" type="parTrans" cxnId="{F7DEE47C-8EB3-4F5C-8CAA-ACFD9E8A0CB9}">
      <dgm:prSet/>
      <dgm:spPr/>
      <dgm:t>
        <a:bodyPr/>
        <a:lstStyle/>
        <a:p>
          <a:endParaRPr lang="it-IT" sz="1100"/>
        </a:p>
      </dgm:t>
    </dgm:pt>
    <dgm:pt modelId="{03A072C6-D9C8-4E11-9CEE-09D3C5B0D12D}" type="sibTrans" cxnId="{F7DEE47C-8EB3-4F5C-8CAA-ACFD9E8A0CB9}">
      <dgm:prSet/>
      <dgm:spPr/>
      <dgm:t>
        <a:bodyPr/>
        <a:lstStyle/>
        <a:p>
          <a:endParaRPr lang="it-IT" sz="1100"/>
        </a:p>
      </dgm:t>
    </dgm:pt>
    <dgm:pt modelId="{7EB9008A-C55D-4F0B-AFFC-476B9FCD5D22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MAKE OTHERS</a:t>
          </a:r>
        </a:p>
      </dgm:t>
    </dgm:pt>
    <dgm:pt modelId="{A89C23CF-B657-4CBA-BA4E-F2AA9EC69441}" type="parTrans" cxnId="{04B14E54-A427-4330-AC7A-FB5EFD9240BC}">
      <dgm:prSet/>
      <dgm:spPr/>
      <dgm:t>
        <a:bodyPr/>
        <a:lstStyle/>
        <a:p>
          <a:endParaRPr lang="it-IT" sz="1100"/>
        </a:p>
      </dgm:t>
    </dgm:pt>
    <dgm:pt modelId="{40C7C6FA-5552-4FA3-AF9D-67EFAC24B7BA}" type="sibTrans" cxnId="{04B14E54-A427-4330-AC7A-FB5EFD9240BC}">
      <dgm:prSet/>
      <dgm:spPr/>
      <dgm:t>
        <a:bodyPr/>
        <a:lstStyle/>
        <a:p>
          <a:endParaRPr lang="it-IT" sz="1100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BA6B127-B1BE-4A11-8C3A-B660944DD4F0}" type="pres">
      <dgm:prSet presAssocID="{B100DE0D-1C75-48A1-A0DE-3927C16B83D5}" presName="parTxOnlySpace" presStyleCnt="0"/>
      <dgm:spPr/>
    </dgm:pt>
    <dgm:pt modelId="{C7DD2809-E79B-44BC-8799-ADE03DAB9FE8}" type="pres">
      <dgm:prSet presAssocID="{5560ECBF-AF2B-40CC-8713-37D97774FE3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39B979-5340-4C44-B7D3-B7A79B346633}" type="pres">
      <dgm:prSet presAssocID="{820D926A-EB72-48FD-AB00-3F17E10761EE}" presName="parTxOnlySpace" presStyleCnt="0"/>
      <dgm:spPr/>
    </dgm:pt>
    <dgm:pt modelId="{CA4B7615-CB40-4D2C-A127-584211C29401}" type="pres">
      <dgm:prSet presAssocID="{40E0915B-4AB4-45F3-BAFF-73AD7EA136C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5D5427B9-F59B-452D-B918-879DF9DE8A1A}" type="pres">
      <dgm:prSet presAssocID="{72F29118-6A0B-4B80-ADE6-CE0E23A33B37}" presName="parTxOnlySpace" presStyleCnt="0"/>
      <dgm:spPr/>
    </dgm:pt>
    <dgm:pt modelId="{A3655A42-AC77-4F0A-AB97-5D3C575B7B8B}" type="pres">
      <dgm:prSet presAssocID="{E0D9EA08-2315-42A1-8FD8-9F541B6F589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EC52389-4C83-4BAF-9177-B56BC1F025C8}" type="pres">
      <dgm:prSet presAssocID="{03A072C6-D9C8-4E11-9CEE-09D3C5B0D12D}" presName="parTxOnlySpace" presStyleCnt="0"/>
      <dgm:spPr/>
    </dgm:pt>
    <dgm:pt modelId="{579F1FF7-D7CB-4887-BF70-3F74F027A14E}" type="pres">
      <dgm:prSet presAssocID="{7EB9008A-C55D-4F0B-AFFC-476B9FCD5D22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736D1B0F-B181-4D87-B229-95ED41F2BF41}" type="presOf" srcId="{5560ECBF-AF2B-40CC-8713-37D97774FE31}" destId="{C7DD2809-E79B-44BC-8799-ADE03DAB9FE8}" srcOrd="0" destOrd="0" presId="urn:microsoft.com/office/officeart/2005/8/layout/chevron1"/>
    <dgm:cxn modelId="{EB0EE00F-D974-4087-9D6F-0C6CCE7364F3}" srcId="{FC36F459-C6D7-4A42-A269-11855CE86947}" destId="{40E0915B-4AB4-45F3-BAFF-73AD7EA136C5}" srcOrd="3" destOrd="0" parTransId="{F3AA8488-BDFB-4F2B-A6F1-34F1ABAB45B0}" sibTransId="{72F29118-6A0B-4B80-ADE6-CE0E23A33B37}"/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4CECD75F-1AA1-4162-AFBE-83BE5854A966}" type="presOf" srcId="{40E0915B-4AB4-45F3-BAFF-73AD7EA136C5}" destId="{CA4B7615-CB40-4D2C-A127-584211C29401}" srcOrd="0" destOrd="0" presId="urn:microsoft.com/office/officeart/2005/8/layout/chevron1"/>
    <dgm:cxn modelId="{52A6A341-2920-448F-87BE-63E5E7164FE3}" srcId="{FC36F459-C6D7-4A42-A269-11855CE86947}" destId="{81722DCA-6C2F-4818-AA18-3BFC4D791190}" srcOrd="1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04B14E54-A427-4330-AC7A-FB5EFD9240BC}" srcId="{FC36F459-C6D7-4A42-A269-11855CE86947}" destId="{7EB9008A-C55D-4F0B-AFFC-476B9FCD5D22}" srcOrd="5" destOrd="0" parTransId="{A89C23CF-B657-4CBA-BA4E-F2AA9EC69441}" sibTransId="{40C7C6FA-5552-4FA3-AF9D-67EFAC24B7BA}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F7DEE47C-8EB3-4F5C-8CAA-ACFD9E8A0CB9}" srcId="{FC36F459-C6D7-4A42-A269-11855CE86947}" destId="{E0D9EA08-2315-42A1-8FD8-9F541B6F5897}" srcOrd="4" destOrd="0" parTransId="{54128518-9A7D-49F9-A369-168E05D1DE57}" sibTransId="{03A072C6-D9C8-4E11-9CEE-09D3C5B0D12D}"/>
    <dgm:cxn modelId="{3ADDA280-E561-4AB3-B879-628D19A51FCC}" srcId="{FC36F459-C6D7-4A42-A269-11855CE86947}" destId="{5560ECBF-AF2B-40CC-8713-37D97774FE31}" srcOrd="2" destOrd="0" parTransId="{CEAC542F-371E-4ED4-8E72-D0C9B98E8F64}" sibTransId="{820D926A-EB72-48FD-AB00-3F17E10761EE}"/>
    <dgm:cxn modelId="{EF399B84-EFFA-47DD-BD62-319226EA1390}" type="presOf" srcId="{7EB9008A-C55D-4F0B-AFFC-476B9FCD5D22}" destId="{579F1FF7-D7CB-4887-BF70-3F74F027A14E}" srcOrd="0" destOrd="0" presId="urn:microsoft.com/office/officeart/2005/8/layout/chevron1"/>
    <dgm:cxn modelId="{075C4BEF-AD80-49E4-9576-3D9BDAB68479}" type="presOf" srcId="{E0D9EA08-2315-42A1-8FD8-9F541B6F5897}" destId="{A3655A42-AC77-4F0A-AB97-5D3C575B7B8B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2D911114-6FB5-408F-8DEF-8225426BC3C5}" type="presParOf" srcId="{A9D8029B-1CE3-4579-8A10-EA8D8F404393}" destId="{3C5D6A07-FFFF-4047-BEA8-F1698048DAC6}" srcOrd="2" destOrd="0" presId="urn:microsoft.com/office/officeart/2005/8/layout/chevron1"/>
    <dgm:cxn modelId="{1334167D-E2AE-4341-A854-F3D160E505B3}" type="presParOf" srcId="{A9D8029B-1CE3-4579-8A10-EA8D8F404393}" destId="{9BA6B127-B1BE-4A11-8C3A-B660944DD4F0}" srcOrd="3" destOrd="0" presId="urn:microsoft.com/office/officeart/2005/8/layout/chevron1"/>
    <dgm:cxn modelId="{49459B9E-4914-4AD6-B835-87F12A51F53E}" type="presParOf" srcId="{A9D8029B-1CE3-4579-8A10-EA8D8F404393}" destId="{C7DD2809-E79B-44BC-8799-ADE03DAB9FE8}" srcOrd="4" destOrd="0" presId="urn:microsoft.com/office/officeart/2005/8/layout/chevron1"/>
    <dgm:cxn modelId="{188C9CED-3635-4623-B878-792C8DB4DD93}" type="presParOf" srcId="{A9D8029B-1CE3-4579-8A10-EA8D8F404393}" destId="{1139B979-5340-4C44-B7D3-B7A79B346633}" srcOrd="5" destOrd="0" presId="urn:microsoft.com/office/officeart/2005/8/layout/chevron1"/>
    <dgm:cxn modelId="{C602F209-2965-4ED0-8E3D-9D73787E2503}" type="presParOf" srcId="{A9D8029B-1CE3-4579-8A10-EA8D8F404393}" destId="{CA4B7615-CB40-4D2C-A127-584211C29401}" srcOrd="6" destOrd="0" presId="urn:microsoft.com/office/officeart/2005/8/layout/chevron1"/>
    <dgm:cxn modelId="{028DFCE2-6ED3-413E-BDC8-EA830C4DF1CD}" type="presParOf" srcId="{A9D8029B-1CE3-4579-8A10-EA8D8F404393}" destId="{5D5427B9-F59B-452D-B918-879DF9DE8A1A}" srcOrd="7" destOrd="0" presId="urn:microsoft.com/office/officeart/2005/8/layout/chevron1"/>
    <dgm:cxn modelId="{14CCF253-2BD9-4AE7-904A-D527A97287E5}" type="presParOf" srcId="{A9D8029B-1CE3-4579-8A10-EA8D8F404393}" destId="{A3655A42-AC77-4F0A-AB97-5D3C575B7B8B}" srcOrd="8" destOrd="0" presId="urn:microsoft.com/office/officeart/2005/8/layout/chevron1"/>
    <dgm:cxn modelId="{3C9E45F5-BEDF-4DDF-AC13-77C8C67521E9}" type="presParOf" srcId="{A9D8029B-1CE3-4579-8A10-EA8D8F404393}" destId="{6EC52389-4C83-4BAF-9177-B56BC1F025C8}" srcOrd="9" destOrd="0" presId="urn:microsoft.com/office/officeart/2005/8/layout/chevron1"/>
    <dgm:cxn modelId="{460E17E2-2603-4A70-863A-9AED0B1E34CF}" type="presParOf" srcId="{A9D8029B-1CE3-4579-8A10-EA8D8F404393}" destId="{579F1FF7-D7CB-4887-BF70-3F74F027A14E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DATA CLEANING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UNDER SAMPLING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DATA TRANSFORMATION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DIMENSIONALITY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ENCODING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SCALING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TIME TO TIME_INTERVAL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 sz="900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 sz="900"/>
        </a:p>
      </dgm:t>
    </dgm:pt>
    <dgm:pt modelId="{81722DCA-6C2F-4818-AA18-3BFC4D791190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AGE DRIVER DELETE VALUES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 sz="900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 sz="900"/>
        </a:p>
      </dgm:t>
    </dgm:pt>
    <dgm:pt modelId="{5560ECBF-AF2B-40CC-8713-37D97774FE31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SPEED LIMIT DELETE VALUES</a:t>
          </a:r>
        </a:p>
      </dgm:t>
    </dgm:pt>
    <dgm:pt modelId="{CEAC542F-371E-4ED4-8E72-D0C9B98E8F64}" type="parTrans" cxnId="{3ADDA280-E561-4AB3-B879-628D19A51FCC}">
      <dgm:prSet/>
      <dgm:spPr/>
      <dgm:t>
        <a:bodyPr/>
        <a:lstStyle/>
        <a:p>
          <a:endParaRPr lang="it-IT" sz="1100"/>
        </a:p>
      </dgm:t>
    </dgm:pt>
    <dgm:pt modelId="{820D926A-EB72-48FD-AB00-3F17E10761EE}" type="sibTrans" cxnId="{3ADDA280-E561-4AB3-B879-628D19A51FCC}">
      <dgm:prSet/>
      <dgm:spPr/>
      <dgm:t>
        <a:bodyPr/>
        <a:lstStyle/>
        <a:p>
          <a:endParaRPr lang="it-IT" sz="1100"/>
        </a:p>
      </dgm:t>
    </dgm:pt>
    <dgm:pt modelId="{40E0915B-4AB4-45F3-BAFF-73AD7EA136C5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LOCAL DISTRICT CLUSTERING</a:t>
          </a:r>
        </a:p>
      </dgm:t>
    </dgm:pt>
    <dgm:pt modelId="{F3AA8488-BDFB-4F2B-A6F1-34F1ABAB45B0}" type="parTrans" cxnId="{EB0EE00F-D974-4087-9D6F-0C6CCE7364F3}">
      <dgm:prSet/>
      <dgm:spPr/>
      <dgm:t>
        <a:bodyPr/>
        <a:lstStyle/>
        <a:p>
          <a:endParaRPr lang="it-IT" sz="1100"/>
        </a:p>
      </dgm:t>
    </dgm:pt>
    <dgm:pt modelId="{72F29118-6A0B-4B80-ADE6-CE0E23A33B37}" type="sibTrans" cxnId="{EB0EE00F-D974-4087-9D6F-0C6CCE7364F3}">
      <dgm:prSet/>
      <dgm:spPr/>
      <dgm:t>
        <a:bodyPr/>
        <a:lstStyle/>
        <a:p>
          <a:endParaRPr lang="it-IT" sz="1100"/>
        </a:p>
      </dgm:t>
    </dgm:pt>
    <dgm:pt modelId="{E0D9EA08-2315-42A1-8FD8-9F541B6F5897}">
      <dgm:prSet phldrT="[Testo]" custT="1"/>
      <dgm:spPr>
        <a:solidFill>
          <a:schemeClr val="accent6"/>
        </a:solidFill>
      </dgm:spPr>
      <dgm:t>
        <a:bodyPr/>
        <a:lstStyle/>
        <a:p>
          <a:r>
            <a:rPr lang="it-IT" sz="1400" dirty="0"/>
            <a:t>LOCAL HIGHWAY CLUSTERING</a:t>
          </a:r>
        </a:p>
      </dgm:t>
    </dgm:pt>
    <dgm:pt modelId="{54128518-9A7D-49F9-A369-168E05D1DE57}" type="parTrans" cxnId="{F7DEE47C-8EB3-4F5C-8CAA-ACFD9E8A0CB9}">
      <dgm:prSet/>
      <dgm:spPr/>
      <dgm:t>
        <a:bodyPr/>
        <a:lstStyle/>
        <a:p>
          <a:endParaRPr lang="it-IT" sz="1100"/>
        </a:p>
      </dgm:t>
    </dgm:pt>
    <dgm:pt modelId="{03A072C6-D9C8-4E11-9CEE-09D3C5B0D12D}" type="sibTrans" cxnId="{F7DEE47C-8EB3-4F5C-8CAA-ACFD9E8A0CB9}">
      <dgm:prSet/>
      <dgm:spPr/>
      <dgm:t>
        <a:bodyPr/>
        <a:lstStyle/>
        <a:p>
          <a:endParaRPr lang="it-IT" sz="1100"/>
        </a:p>
      </dgm:t>
    </dgm:pt>
    <dgm:pt modelId="{7EB9008A-C55D-4F0B-AFFC-476B9FCD5D22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MAKE OTHERS</a:t>
          </a:r>
        </a:p>
      </dgm:t>
    </dgm:pt>
    <dgm:pt modelId="{A89C23CF-B657-4CBA-BA4E-F2AA9EC69441}" type="parTrans" cxnId="{04B14E54-A427-4330-AC7A-FB5EFD9240BC}">
      <dgm:prSet/>
      <dgm:spPr/>
      <dgm:t>
        <a:bodyPr/>
        <a:lstStyle/>
        <a:p>
          <a:endParaRPr lang="it-IT" sz="1100"/>
        </a:p>
      </dgm:t>
    </dgm:pt>
    <dgm:pt modelId="{40C7C6FA-5552-4FA3-AF9D-67EFAC24B7BA}" type="sibTrans" cxnId="{04B14E54-A427-4330-AC7A-FB5EFD9240BC}">
      <dgm:prSet/>
      <dgm:spPr/>
      <dgm:t>
        <a:bodyPr/>
        <a:lstStyle/>
        <a:p>
          <a:endParaRPr lang="it-IT" sz="1100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BA6B127-B1BE-4A11-8C3A-B660944DD4F0}" type="pres">
      <dgm:prSet presAssocID="{B100DE0D-1C75-48A1-A0DE-3927C16B83D5}" presName="parTxOnlySpace" presStyleCnt="0"/>
      <dgm:spPr/>
    </dgm:pt>
    <dgm:pt modelId="{C7DD2809-E79B-44BC-8799-ADE03DAB9FE8}" type="pres">
      <dgm:prSet presAssocID="{5560ECBF-AF2B-40CC-8713-37D97774FE3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39B979-5340-4C44-B7D3-B7A79B346633}" type="pres">
      <dgm:prSet presAssocID="{820D926A-EB72-48FD-AB00-3F17E10761EE}" presName="parTxOnlySpace" presStyleCnt="0"/>
      <dgm:spPr/>
    </dgm:pt>
    <dgm:pt modelId="{CA4B7615-CB40-4D2C-A127-584211C29401}" type="pres">
      <dgm:prSet presAssocID="{40E0915B-4AB4-45F3-BAFF-73AD7EA136C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5D5427B9-F59B-452D-B918-879DF9DE8A1A}" type="pres">
      <dgm:prSet presAssocID="{72F29118-6A0B-4B80-ADE6-CE0E23A33B37}" presName="parTxOnlySpace" presStyleCnt="0"/>
      <dgm:spPr/>
    </dgm:pt>
    <dgm:pt modelId="{A3655A42-AC77-4F0A-AB97-5D3C575B7B8B}" type="pres">
      <dgm:prSet presAssocID="{E0D9EA08-2315-42A1-8FD8-9F541B6F589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EC52389-4C83-4BAF-9177-B56BC1F025C8}" type="pres">
      <dgm:prSet presAssocID="{03A072C6-D9C8-4E11-9CEE-09D3C5B0D12D}" presName="parTxOnlySpace" presStyleCnt="0"/>
      <dgm:spPr/>
    </dgm:pt>
    <dgm:pt modelId="{579F1FF7-D7CB-4887-BF70-3F74F027A14E}" type="pres">
      <dgm:prSet presAssocID="{7EB9008A-C55D-4F0B-AFFC-476B9FCD5D22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736D1B0F-B181-4D87-B229-95ED41F2BF41}" type="presOf" srcId="{5560ECBF-AF2B-40CC-8713-37D97774FE31}" destId="{C7DD2809-E79B-44BC-8799-ADE03DAB9FE8}" srcOrd="0" destOrd="0" presId="urn:microsoft.com/office/officeart/2005/8/layout/chevron1"/>
    <dgm:cxn modelId="{EB0EE00F-D974-4087-9D6F-0C6CCE7364F3}" srcId="{FC36F459-C6D7-4A42-A269-11855CE86947}" destId="{40E0915B-4AB4-45F3-BAFF-73AD7EA136C5}" srcOrd="3" destOrd="0" parTransId="{F3AA8488-BDFB-4F2B-A6F1-34F1ABAB45B0}" sibTransId="{72F29118-6A0B-4B80-ADE6-CE0E23A33B37}"/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4CECD75F-1AA1-4162-AFBE-83BE5854A966}" type="presOf" srcId="{40E0915B-4AB4-45F3-BAFF-73AD7EA136C5}" destId="{CA4B7615-CB40-4D2C-A127-584211C29401}" srcOrd="0" destOrd="0" presId="urn:microsoft.com/office/officeart/2005/8/layout/chevron1"/>
    <dgm:cxn modelId="{52A6A341-2920-448F-87BE-63E5E7164FE3}" srcId="{FC36F459-C6D7-4A42-A269-11855CE86947}" destId="{81722DCA-6C2F-4818-AA18-3BFC4D791190}" srcOrd="1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04B14E54-A427-4330-AC7A-FB5EFD9240BC}" srcId="{FC36F459-C6D7-4A42-A269-11855CE86947}" destId="{7EB9008A-C55D-4F0B-AFFC-476B9FCD5D22}" srcOrd="5" destOrd="0" parTransId="{A89C23CF-B657-4CBA-BA4E-F2AA9EC69441}" sibTransId="{40C7C6FA-5552-4FA3-AF9D-67EFAC24B7BA}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F7DEE47C-8EB3-4F5C-8CAA-ACFD9E8A0CB9}" srcId="{FC36F459-C6D7-4A42-A269-11855CE86947}" destId="{E0D9EA08-2315-42A1-8FD8-9F541B6F5897}" srcOrd="4" destOrd="0" parTransId="{54128518-9A7D-49F9-A369-168E05D1DE57}" sibTransId="{03A072C6-D9C8-4E11-9CEE-09D3C5B0D12D}"/>
    <dgm:cxn modelId="{3ADDA280-E561-4AB3-B879-628D19A51FCC}" srcId="{FC36F459-C6D7-4A42-A269-11855CE86947}" destId="{5560ECBF-AF2B-40CC-8713-37D97774FE31}" srcOrd="2" destOrd="0" parTransId="{CEAC542F-371E-4ED4-8E72-D0C9B98E8F64}" sibTransId="{820D926A-EB72-48FD-AB00-3F17E10761EE}"/>
    <dgm:cxn modelId="{EF399B84-EFFA-47DD-BD62-319226EA1390}" type="presOf" srcId="{7EB9008A-C55D-4F0B-AFFC-476B9FCD5D22}" destId="{579F1FF7-D7CB-4887-BF70-3F74F027A14E}" srcOrd="0" destOrd="0" presId="urn:microsoft.com/office/officeart/2005/8/layout/chevron1"/>
    <dgm:cxn modelId="{075C4BEF-AD80-49E4-9576-3D9BDAB68479}" type="presOf" srcId="{E0D9EA08-2315-42A1-8FD8-9F541B6F5897}" destId="{A3655A42-AC77-4F0A-AB97-5D3C575B7B8B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2D911114-6FB5-408F-8DEF-8225426BC3C5}" type="presParOf" srcId="{A9D8029B-1CE3-4579-8A10-EA8D8F404393}" destId="{3C5D6A07-FFFF-4047-BEA8-F1698048DAC6}" srcOrd="2" destOrd="0" presId="urn:microsoft.com/office/officeart/2005/8/layout/chevron1"/>
    <dgm:cxn modelId="{1334167D-E2AE-4341-A854-F3D160E505B3}" type="presParOf" srcId="{A9D8029B-1CE3-4579-8A10-EA8D8F404393}" destId="{9BA6B127-B1BE-4A11-8C3A-B660944DD4F0}" srcOrd="3" destOrd="0" presId="urn:microsoft.com/office/officeart/2005/8/layout/chevron1"/>
    <dgm:cxn modelId="{49459B9E-4914-4AD6-B835-87F12A51F53E}" type="presParOf" srcId="{A9D8029B-1CE3-4579-8A10-EA8D8F404393}" destId="{C7DD2809-E79B-44BC-8799-ADE03DAB9FE8}" srcOrd="4" destOrd="0" presId="urn:microsoft.com/office/officeart/2005/8/layout/chevron1"/>
    <dgm:cxn modelId="{188C9CED-3635-4623-B878-792C8DB4DD93}" type="presParOf" srcId="{A9D8029B-1CE3-4579-8A10-EA8D8F404393}" destId="{1139B979-5340-4C44-B7D3-B7A79B346633}" srcOrd="5" destOrd="0" presId="urn:microsoft.com/office/officeart/2005/8/layout/chevron1"/>
    <dgm:cxn modelId="{C602F209-2965-4ED0-8E3D-9D73787E2503}" type="presParOf" srcId="{A9D8029B-1CE3-4579-8A10-EA8D8F404393}" destId="{CA4B7615-CB40-4D2C-A127-584211C29401}" srcOrd="6" destOrd="0" presId="urn:microsoft.com/office/officeart/2005/8/layout/chevron1"/>
    <dgm:cxn modelId="{028DFCE2-6ED3-413E-BDC8-EA830C4DF1CD}" type="presParOf" srcId="{A9D8029B-1CE3-4579-8A10-EA8D8F404393}" destId="{5D5427B9-F59B-452D-B918-879DF9DE8A1A}" srcOrd="7" destOrd="0" presId="urn:microsoft.com/office/officeart/2005/8/layout/chevron1"/>
    <dgm:cxn modelId="{14CCF253-2BD9-4AE7-904A-D527A97287E5}" type="presParOf" srcId="{A9D8029B-1CE3-4579-8A10-EA8D8F404393}" destId="{A3655A42-AC77-4F0A-AB97-5D3C575B7B8B}" srcOrd="8" destOrd="0" presId="urn:microsoft.com/office/officeart/2005/8/layout/chevron1"/>
    <dgm:cxn modelId="{3C9E45F5-BEDF-4DDF-AC13-77C8C67521E9}" type="presParOf" srcId="{A9D8029B-1CE3-4579-8A10-EA8D8F404393}" destId="{6EC52389-4C83-4BAF-9177-B56BC1F025C8}" srcOrd="9" destOrd="0" presId="urn:microsoft.com/office/officeart/2005/8/layout/chevron1"/>
    <dgm:cxn modelId="{460E17E2-2603-4A70-863A-9AED0B1E34CF}" type="presParOf" srcId="{A9D8029B-1CE3-4579-8A10-EA8D8F404393}" destId="{579F1FF7-D7CB-4887-BF70-3F74F027A14E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DATA CLEANING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UNDER SAMPLING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DATA TRANSFORMATION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DIMENSIONALITY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ENCODING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SCALING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/>
      <dgm:t>
        <a:bodyPr/>
        <a:lstStyle/>
        <a:p>
          <a:r>
            <a:rPr lang="it-IT" dirty="0"/>
            <a:t>DATA CLEANING AFTER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/>
      <dgm:t>
        <a:bodyPr/>
        <a:lstStyle/>
        <a:p>
          <a:r>
            <a:rPr lang="it-IT" dirty="0"/>
            <a:t>DROP ROWS OUTLIERS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/>
      <dgm:t>
        <a:bodyPr/>
        <a:lstStyle/>
        <a:p>
          <a:r>
            <a:rPr lang="it-IT" dirty="0"/>
            <a:t>DATA CLEANING BEFORE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TIME TO TIME_INTERVAL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 sz="900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 sz="900"/>
        </a:p>
      </dgm:t>
    </dgm:pt>
    <dgm:pt modelId="{81722DCA-6C2F-4818-AA18-3BFC4D791190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AGE DRIVER DELETE VALUES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 sz="900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 sz="900"/>
        </a:p>
      </dgm:t>
    </dgm:pt>
    <dgm:pt modelId="{5560ECBF-AF2B-40CC-8713-37D97774FE31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SPEED LIMIT DELETE VALUES</a:t>
          </a:r>
        </a:p>
      </dgm:t>
    </dgm:pt>
    <dgm:pt modelId="{CEAC542F-371E-4ED4-8E72-D0C9B98E8F64}" type="parTrans" cxnId="{3ADDA280-E561-4AB3-B879-628D19A51FCC}">
      <dgm:prSet/>
      <dgm:spPr/>
      <dgm:t>
        <a:bodyPr/>
        <a:lstStyle/>
        <a:p>
          <a:endParaRPr lang="it-IT" sz="1100"/>
        </a:p>
      </dgm:t>
    </dgm:pt>
    <dgm:pt modelId="{820D926A-EB72-48FD-AB00-3F17E10761EE}" type="sibTrans" cxnId="{3ADDA280-E561-4AB3-B879-628D19A51FCC}">
      <dgm:prSet/>
      <dgm:spPr/>
      <dgm:t>
        <a:bodyPr/>
        <a:lstStyle/>
        <a:p>
          <a:endParaRPr lang="it-IT" sz="1100"/>
        </a:p>
      </dgm:t>
    </dgm:pt>
    <dgm:pt modelId="{40E0915B-4AB4-45F3-BAFF-73AD7EA136C5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LOCAL DISTRICT CLUSTERING</a:t>
          </a:r>
        </a:p>
      </dgm:t>
    </dgm:pt>
    <dgm:pt modelId="{F3AA8488-BDFB-4F2B-A6F1-34F1ABAB45B0}" type="parTrans" cxnId="{EB0EE00F-D974-4087-9D6F-0C6CCE7364F3}">
      <dgm:prSet/>
      <dgm:spPr/>
      <dgm:t>
        <a:bodyPr/>
        <a:lstStyle/>
        <a:p>
          <a:endParaRPr lang="it-IT" sz="1100"/>
        </a:p>
      </dgm:t>
    </dgm:pt>
    <dgm:pt modelId="{72F29118-6A0B-4B80-ADE6-CE0E23A33B37}" type="sibTrans" cxnId="{EB0EE00F-D974-4087-9D6F-0C6CCE7364F3}">
      <dgm:prSet/>
      <dgm:spPr/>
      <dgm:t>
        <a:bodyPr/>
        <a:lstStyle/>
        <a:p>
          <a:endParaRPr lang="it-IT" sz="1100"/>
        </a:p>
      </dgm:t>
    </dgm:pt>
    <dgm:pt modelId="{E0D9EA08-2315-42A1-8FD8-9F541B6F5897}">
      <dgm:prSet phldrT="[Testo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sz="1400" dirty="0"/>
            <a:t>LOCAL HIGHWAY CLUSTERING</a:t>
          </a:r>
        </a:p>
      </dgm:t>
    </dgm:pt>
    <dgm:pt modelId="{54128518-9A7D-49F9-A369-168E05D1DE57}" type="parTrans" cxnId="{F7DEE47C-8EB3-4F5C-8CAA-ACFD9E8A0CB9}">
      <dgm:prSet/>
      <dgm:spPr/>
      <dgm:t>
        <a:bodyPr/>
        <a:lstStyle/>
        <a:p>
          <a:endParaRPr lang="it-IT" sz="1100"/>
        </a:p>
      </dgm:t>
    </dgm:pt>
    <dgm:pt modelId="{03A072C6-D9C8-4E11-9CEE-09D3C5B0D12D}" type="sibTrans" cxnId="{F7DEE47C-8EB3-4F5C-8CAA-ACFD9E8A0CB9}">
      <dgm:prSet/>
      <dgm:spPr/>
      <dgm:t>
        <a:bodyPr/>
        <a:lstStyle/>
        <a:p>
          <a:endParaRPr lang="it-IT" sz="1100"/>
        </a:p>
      </dgm:t>
    </dgm:pt>
    <dgm:pt modelId="{7EB9008A-C55D-4F0B-AFFC-476B9FCD5D22}">
      <dgm:prSet phldrT="[Testo]" custT="1"/>
      <dgm:spPr>
        <a:solidFill>
          <a:schemeClr val="accent6"/>
        </a:solidFill>
      </dgm:spPr>
      <dgm:t>
        <a:bodyPr/>
        <a:lstStyle/>
        <a:p>
          <a:r>
            <a:rPr lang="it-IT" sz="1400" dirty="0"/>
            <a:t>MAKE OTHERS</a:t>
          </a:r>
        </a:p>
      </dgm:t>
    </dgm:pt>
    <dgm:pt modelId="{A89C23CF-B657-4CBA-BA4E-F2AA9EC69441}" type="parTrans" cxnId="{04B14E54-A427-4330-AC7A-FB5EFD9240BC}">
      <dgm:prSet/>
      <dgm:spPr/>
      <dgm:t>
        <a:bodyPr/>
        <a:lstStyle/>
        <a:p>
          <a:endParaRPr lang="it-IT" sz="1100"/>
        </a:p>
      </dgm:t>
    </dgm:pt>
    <dgm:pt modelId="{40C7C6FA-5552-4FA3-AF9D-67EFAC24B7BA}" type="sibTrans" cxnId="{04B14E54-A427-4330-AC7A-FB5EFD9240BC}">
      <dgm:prSet/>
      <dgm:spPr/>
      <dgm:t>
        <a:bodyPr/>
        <a:lstStyle/>
        <a:p>
          <a:endParaRPr lang="it-IT" sz="1100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BA6B127-B1BE-4A11-8C3A-B660944DD4F0}" type="pres">
      <dgm:prSet presAssocID="{B100DE0D-1C75-48A1-A0DE-3927C16B83D5}" presName="parTxOnlySpace" presStyleCnt="0"/>
      <dgm:spPr/>
    </dgm:pt>
    <dgm:pt modelId="{C7DD2809-E79B-44BC-8799-ADE03DAB9FE8}" type="pres">
      <dgm:prSet presAssocID="{5560ECBF-AF2B-40CC-8713-37D97774FE3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139B979-5340-4C44-B7D3-B7A79B346633}" type="pres">
      <dgm:prSet presAssocID="{820D926A-EB72-48FD-AB00-3F17E10761EE}" presName="parTxOnlySpace" presStyleCnt="0"/>
      <dgm:spPr/>
    </dgm:pt>
    <dgm:pt modelId="{CA4B7615-CB40-4D2C-A127-584211C29401}" type="pres">
      <dgm:prSet presAssocID="{40E0915B-4AB4-45F3-BAFF-73AD7EA136C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5D5427B9-F59B-452D-B918-879DF9DE8A1A}" type="pres">
      <dgm:prSet presAssocID="{72F29118-6A0B-4B80-ADE6-CE0E23A33B37}" presName="parTxOnlySpace" presStyleCnt="0"/>
      <dgm:spPr/>
    </dgm:pt>
    <dgm:pt modelId="{A3655A42-AC77-4F0A-AB97-5D3C575B7B8B}" type="pres">
      <dgm:prSet presAssocID="{E0D9EA08-2315-42A1-8FD8-9F541B6F589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EC52389-4C83-4BAF-9177-B56BC1F025C8}" type="pres">
      <dgm:prSet presAssocID="{03A072C6-D9C8-4E11-9CEE-09D3C5B0D12D}" presName="parTxOnlySpace" presStyleCnt="0"/>
      <dgm:spPr/>
    </dgm:pt>
    <dgm:pt modelId="{579F1FF7-D7CB-4887-BF70-3F74F027A14E}" type="pres">
      <dgm:prSet presAssocID="{7EB9008A-C55D-4F0B-AFFC-476B9FCD5D22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736D1B0F-B181-4D87-B229-95ED41F2BF41}" type="presOf" srcId="{5560ECBF-AF2B-40CC-8713-37D97774FE31}" destId="{C7DD2809-E79B-44BC-8799-ADE03DAB9FE8}" srcOrd="0" destOrd="0" presId="urn:microsoft.com/office/officeart/2005/8/layout/chevron1"/>
    <dgm:cxn modelId="{EB0EE00F-D974-4087-9D6F-0C6CCE7364F3}" srcId="{FC36F459-C6D7-4A42-A269-11855CE86947}" destId="{40E0915B-4AB4-45F3-BAFF-73AD7EA136C5}" srcOrd="3" destOrd="0" parTransId="{F3AA8488-BDFB-4F2B-A6F1-34F1ABAB45B0}" sibTransId="{72F29118-6A0B-4B80-ADE6-CE0E23A33B37}"/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4CECD75F-1AA1-4162-AFBE-83BE5854A966}" type="presOf" srcId="{40E0915B-4AB4-45F3-BAFF-73AD7EA136C5}" destId="{CA4B7615-CB40-4D2C-A127-584211C29401}" srcOrd="0" destOrd="0" presId="urn:microsoft.com/office/officeart/2005/8/layout/chevron1"/>
    <dgm:cxn modelId="{52A6A341-2920-448F-87BE-63E5E7164FE3}" srcId="{FC36F459-C6D7-4A42-A269-11855CE86947}" destId="{81722DCA-6C2F-4818-AA18-3BFC4D791190}" srcOrd="1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04B14E54-A427-4330-AC7A-FB5EFD9240BC}" srcId="{FC36F459-C6D7-4A42-A269-11855CE86947}" destId="{7EB9008A-C55D-4F0B-AFFC-476B9FCD5D22}" srcOrd="5" destOrd="0" parTransId="{A89C23CF-B657-4CBA-BA4E-F2AA9EC69441}" sibTransId="{40C7C6FA-5552-4FA3-AF9D-67EFAC24B7BA}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F7DEE47C-8EB3-4F5C-8CAA-ACFD9E8A0CB9}" srcId="{FC36F459-C6D7-4A42-A269-11855CE86947}" destId="{E0D9EA08-2315-42A1-8FD8-9F541B6F5897}" srcOrd="4" destOrd="0" parTransId="{54128518-9A7D-49F9-A369-168E05D1DE57}" sibTransId="{03A072C6-D9C8-4E11-9CEE-09D3C5B0D12D}"/>
    <dgm:cxn modelId="{3ADDA280-E561-4AB3-B879-628D19A51FCC}" srcId="{FC36F459-C6D7-4A42-A269-11855CE86947}" destId="{5560ECBF-AF2B-40CC-8713-37D97774FE31}" srcOrd="2" destOrd="0" parTransId="{CEAC542F-371E-4ED4-8E72-D0C9B98E8F64}" sibTransId="{820D926A-EB72-48FD-AB00-3F17E10761EE}"/>
    <dgm:cxn modelId="{EF399B84-EFFA-47DD-BD62-319226EA1390}" type="presOf" srcId="{7EB9008A-C55D-4F0B-AFFC-476B9FCD5D22}" destId="{579F1FF7-D7CB-4887-BF70-3F74F027A14E}" srcOrd="0" destOrd="0" presId="urn:microsoft.com/office/officeart/2005/8/layout/chevron1"/>
    <dgm:cxn modelId="{075C4BEF-AD80-49E4-9576-3D9BDAB68479}" type="presOf" srcId="{E0D9EA08-2315-42A1-8FD8-9F541B6F5897}" destId="{A3655A42-AC77-4F0A-AB97-5D3C575B7B8B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2D911114-6FB5-408F-8DEF-8225426BC3C5}" type="presParOf" srcId="{A9D8029B-1CE3-4579-8A10-EA8D8F404393}" destId="{3C5D6A07-FFFF-4047-BEA8-F1698048DAC6}" srcOrd="2" destOrd="0" presId="urn:microsoft.com/office/officeart/2005/8/layout/chevron1"/>
    <dgm:cxn modelId="{1334167D-E2AE-4341-A854-F3D160E505B3}" type="presParOf" srcId="{A9D8029B-1CE3-4579-8A10-EA8D8F404393}" destId="{9BA6B127-B1BE-4A11-8C3A-B660944DD4F0}" srcOrd="3" destOrd="0" presId="urn:microsoft.com/office/officeart/2005/8/layout/chevron1"/>
    <dgm:cxn modelId="{49459B9E-4914-4AD6-B835-87F12A51F53E}" type="presParOf" srcId="{A9D8029B-1CE3-4579-8A10-EA8D8F404393}" destId="{C7DD2809-E79B-44BC-8799-ADE03DAB9FE8}" srcOrd="4" destOrd="0" presId="urn:microsoft.com/office/officeart/2005/8/layout/chevron1"/>
    <dgm:cxn modelId="{188C9CED-3635-4623-B878-792C8DB4DD93}" type="presParOf" srcId="{A9D8029B-1CE3-4579-8A10-EA8D8F404393}" destId="{1139B979-5340-4C44-B7D3-B7A79B346633}" srcOrd="5" destOrd="0" presId="urn:microsoft.com/office/officeart/2005/8/layout/chevron1"/>
    <dgm:cxn modelId="{C602F209-2965-4ED0-8E3D-9D73787E2503}" type="presParOf" srcId="{A9D8029B-1CE3-4579-8A10-EA8D8F404393}" destId="{CA4B7615-CB40-4D2C-A127-584211C29401}" srcOrd="6" destOrd="0" presId="urn:microsoft.com/office/officeart/2005/8/layout/chevron1"/>
    <dgm:cxn modelId="{028DFCE2-6ED3-413E-BDC8-EA830C4DF1CD}" type="presParOf" srcId="{A9D8029B-1CE3-4579-8A10-EA8D8F404393}" destId="{5D5427B9-F59B-452D-B918-879DF9DE8A1A}" srcOrd="7" destOrd="0" presId="urn:microsoft.com/office/officeart/2005/8/layout/chevron1"/>
    <dgm:cxn modelId="{14CCF253-2BD9-4AE7-904A-D527A97287E5}" type="presParOf" srcId="{A9D8029B-1CE3-4579-8A10-EA8D8F404393}" destId="{A3655A42-AC77-4F0A-AB97-5D3C575B7B8B}" srcOrd="8" destOrd="0" presId="urn:microsoft.com/office/officeart/2005/8/layout/chevron1"/>
    <dgm:cxn modelId="{3C9E45F5-BEDF-4DDF-AC13-77C8C67521E9}" type="presParOf" srcId="{A9D8029B-1CE3-4579-8A10-EA8D8F404393}" destId="{6EC52389-4C83-4BAF-9177-B56BC1F025C8}" srcOrd="9" destOrd="0" presId="urn:microsoft.com/office/officeart/2005/8/layout/chevron1"/>
    <dgm:cxn modelId="{460E17E2-2603-4A70-863A-9AED0B1E34CF}" type="presParOf" srcId="{A9D8029B-1CE3-4579-8A10-EA8D8F404393}" destId="{579F1FF7-D7CB-4887-BF70-3F74F027A14E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DATA CLEANING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UNDER SAMPLING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DATA TRANSFORMATION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DIMENSIONALITY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ENCODING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SCALING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/>
      <dgm:t>
        <a:bodyPr/>
        <a:lstStyle/>
        <a:p>
          <a:r>
            <a:rPr lang="it-IT" dirty="0"/>
            <a:t>DAY WEEK ENCODER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/>
      <dgm:t>
        <a:bodyPr/>
        <a:lstStyle/>
        <a:p>
          <a:r>
            <a:rPr lang="it-IT" dirty="0"/>
            <a:t>TIME INTERVAL ENCODER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/>
      <dgm:t>
        <a:bodyPr/>
        <a:lstStyle/>
        <a:p>
          <a:r>
            <a:rPr lang="it-IT" dirty="0"/>
            <a:t>COLUMN TRANSFORMER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DATA CLEANING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UNDER SAMPLING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DATA TRANSFORMATION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DIMENSIONALITY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ENCODING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SCALING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DAY WEEK ENCODER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TIME INTERVAL ENCODER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COLUMN TRANSFORMER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DATA CLEANING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UNDER SAMPLING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DATA TRANSFORMATION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DIMENSIONALITY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ENCODING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SCALING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DAY WEEK ENCODER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TIME INTERVAL ENCODER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COLUMN TRANSFORMER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/>
      <dgm:t>
        <a:bodyPr/>
        <a:lstStyle/>
        <a:p>
          <a:r>
            <a:rPr lang="it-IT" dirty="0"/>
            <a:t>DATA CLEANING AFTER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/>
      <dgm:t>
        <a:bodyPr/>
        <a:lstStyle/>
        <a:p>
          <a:r>
            <a:rPr lang="it-IT" dirty="0"/>
            <a:t>DATA CLEANING BEFORE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52A6A341-2920-448F-87BE-63E5E7164FE3}" srcId="{FC36F459-C6D7-4A42-A269-11855CE86947}" destId="{81722DCA-6C2F-4818-AA18-3BFC4D791190}" srcOrd="1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2D911114-6FB5-408F-8DEF-8225426BC3C5}" type="presParOf" srcId="{A9D8029B-1CE3-4579-8A10-EA8D8F404393}" destId="{3C5D6A07-FFFF-4047-BEA8-F1698048DAC6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DATA CLEANING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UNDER SAMPLING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DATA TRANSFORMATION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DIMENSIONALITY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ENCODING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SCALING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DAY WEEK ENCODER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TIME INTERVAL ENCODER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COLUMN TRANSFORMER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 custT="1"/>
      <dgm:spPr/>
      <dgm:t>
        <a:bodyPr/>
        <a:lstStyle/>
        <a:p>
          <a:r>
            <a:rPr lang="it-IT" sz="2000" dirty="0"/>
            <a:t>AGE DRIVER ENCODER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 sz="1400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 sz="1400"/>
        </a:p>
      </dgm:t>
    </dgm:pt>
    <dgm:pt modelId="{81722DCA-6C2F-4818-AA18-3BFC4D791190}">
      <dgm:prSet phldrT="[Testo]" custT="1"/>
      <dgm:spPr/>
      <dgm:t>
        <a:bodyPr/>
        <a:lstStyle/>
        <a:p>
          <a:r>
            <a:rPr lang="it-IT" sz="2000" dirty="0"/>
            <a:t>ONE HOT ENCODER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 sz="1400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 sz="1400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52A6A341-2920-448F-87BE-63E5E7164FE3}" srcId="{FC36F459-C6D7-4A42-A269-11855CE86947}" destId="{81722DCA-6C2F-4818-AA18-3BFC4D791190}" srcOrd="1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2D911114-6FB5-408F-8DEF-8225426BC3C5}" type="presParOf" srcId="{A9D8029B-1CE3-4579-8A10-EA8D8F404393}" destId="{3C5D6A07-FFFF-4047-BEA8-F1698048DAC6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DATA CLEANING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UNDER SAMPLING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DATA TRANSFORMATION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DIMENSIONALITY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ENCODING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SCALING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DATA CLEANING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accent6"/>
        </a:solidFill>
      </dgm:spPr>
      <dgm:t>
        <a:bodyPr/>
        <a:lstStyle/>
        <a:p>
          <a:r>
            <a:rPr lang="it-IT" dirty="0"/>
            <a:t>UNDER SAMPLING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DATA TRANSFORMATION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 custT="1"/>
      <dgm:spPr/>
      <dgm:t>
        <a:bodyPr/>
        <a:lstStyle/>
        <a:p>
          <a:pPr algn="l"/>
          <a:r>
            <a:rPr lang="it-IT" sz="2800" dirty="0"/>
            <a:t>PRE-PROCESSING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 sz="1400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 sz="1400"/>
        </a:p>
      </dgm:t>
    </dgm:pt>
    <dgm:pt modelId="{81722DCA-6C2F-4818-AA18-3BFC4D791190}">
      <dgm:prSet phldrT="[Testo]" custT="1"/>
      <dgm:spPr/>
      <dgm:t>
        <a:bodyPr/>
        <a:lstStyle/>
        <a:p>
          <a:pPr algn="l"/>
          <a:r>
            <a:rPr lang="it-IT" sz="2800" dirty="0"/>
            <a:t>CLASSIFIER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 sz="1400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 sz="1400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2" custLinFactNeighborX="-19056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1" presStyleCnt="2" custLinFactNeighborX="19057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52A6A341-2920-448F-87BE-63E5E7164FE3}" srcId="{FC36F459-C6D7-4A42-A269-11855CE86947}" destId="{81722DCA-6C2F-4818-AA18-3BFC4D791190}" srcOrd="1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2D911114-6FB5-408F-8DEF-8225426BC3C5}" type="presParOf" srcId="{A9D8029B-1CE3-4579-8A10-EA8D8F404393}" destId="{3C5D6A07-FFFF-4047-BEA8-F1698048DAC6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/>
      <dgm:t>
        <a:bodyPr/>
        <a:lstStyle/>
        <a:p>
          <a:r>
            <a:rPr lang="it-IT" dirty="0"/>
            <a:t>DATA CLEANING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UNDER SAMPLING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DATA TRANSFORMATION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/>
      <dgm:t>
        <a:bodyPr/>
        <a:lstStyle/>
        <a:p>
          <a:r>
            <a:rPr lang="it-IT" dirty="0"/>
            <a:t>DATA CLEANING AFTER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DROP ROWS OUTLIERS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DATA CLEANING BEFORE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/>
      <dgm:t>
        <a:bodyPr/>
        <a:lstStyle/>
        <a:p>
          <a:r>
            <a:rPr lang="it-IT" dirty="0"/>
            <a:t>REPLACE MISSING VALUES TO NAN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/>
      <dgm:t>
        <a:bodyPr/>
        <a:lstStyle/>
        <a:p>
          <a:r>
            <a:rPr lang="it-IT" dirty="0"/>
            <a:t>DROP COLUMNS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/>
      <dgm:t>
        <a:bodyPr/>
        <a:lstStyle/>
        <a:p>
          <a:r>
            <a:rPr lang="it-IT" dirty="0"/>
            <a:t>DROP ROWS ANY NAN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C36F459-C6D7-4A42-A269-11855CE86947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DBF1232F-2571-4C07-B648-8E8D3D216149}">
      <dgm:prSet phldrT="[Testo]"/>
      <dgm:spPr/>
      <dgm:t>
        <a:bodyPr/>
        <a:lstStyle/>
        <a:p>
          <a:r>
            <a:rPr lang="it-IT" dirty="0"/>
            <a:t>DATA CLEANING</a:t>
          </a:r>
        </a:p>
      </dgm:t>
    </dgm:pt>
    <dgm:pt modelId="{56124232-D98D-4181-8EC4-3CDE59180F52}" type="parTrans" cxnId="{E55BD359-CB5B-450E-AE3F-F4E47C0A89F1}">
      <dgm:prSet/>
      <dgm:spPr/>
      <dgm:t>
        <a:bodyPr/>
        <a:lstStyle/>
        <a:p>
          <a:endParaRPr lang="it-IT"/>
        </a:p>
      </dgm:t>
    </dgm:pt>
    <dgm:pt modelId="{D21F24B2-CCC2-4713-A84F-E6789432F30C}" type="sibTrans" cxnId="{E55BD359-CB5B-450E-AE3F-F4E47C0A89F1}">
      <dgm:prSet/>
      <dgm:spPr/>
      <dgm:t>
        <a:bodyPr/>
        <a:lstStyle/>
        <a:p>
          <a:endParaRPr lang="it-IT"/>
        </a:p>
      </dgm:t>
    </dgm:pt>
    <dgm:pt modelId="{E59F5982-8734-4993-B069-B3BACE90BBBA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UNDER SAMPLING</a:t>
          </a:r>
        </a:p>
      </dgm:t>
    </dgm:pt>
    <dgm:pt modelId="{096B7624-3E72-4F89-BB59-58870DDB7B8D}" type="parTrans" cxnId="{FE729535-E28B-4D05-A31E-E74189348944}">
      <dgm:prSet/>
      <dgm:spPr/>
      <dgm:t>
        <a:bodyPr/>
        <a:lstStyle/>
        <a:p>
          <a:endParaRPr lang="it-IT"/>
        </a:p>
      </dgm:t>
    </dgm:pt>
    <dgm:pt modelId="{AB584CAA-BC1B-466B-BA15-FEFF77ECDD1E}" type="sibTrans" cxnId="{FE729535-E28B-4D05-A31E-E74189348944}">
      <dgm:prSet/>
      <dgm:spPr/>
      <dgm:t>
        <a:bodyPr/>
        <a:lstStyle/>
        <a:p>
          <a:endParaRPr lang="it-IT"/>
        </a:p>
      </dgm:t>
    </dgm:pt>
    <dgm:pt modelId="{81722DCA-6C2F-4818-AA18-3BFC4D791190}">
      <dgm:prSet phldrT="[Testo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it-IT" dirty="0"/>
            <a:t>DATA TRANSFORMATION</a:t>
          </a:r>
        </a:p>
      </dgm:t>
    </dgm:pt>
    <dgm:pt modelId="{91E17851-BB0F-43E5-BC08-33CA185B4927}" type="parTrans" cxnId="{52A6A341-2920-448F-87BE-63E5E7164FE3}">
      <dgm:prSet/>
      <dgm:spPr/>
      <dgm:t>
        <a:bodyPr/>
        <a:lstStyle/>
        <a:p>
          <a:endParaRPr lang="it-IT"/>
        </a:p>
      </dgm:t>
    </dgm:pt>
    <dgm:pt modelId="{B100DE0D-1C75-48A1-A0DE-3927C16B83D5}" type="sibTrans" cxnId="{52A6A341-2920-448F-87BE-63E5E7164FE3}">
      <dgm:prSet/>
      <dgm:spPr/>
      <dgm:t>
        <a:bodyPr/>
        <a:lstStyle/>
        <a:p>
          <a:endParaRPr lang="it-IT"/>
        </a:p>
      </dgm:t>
    </dgm:pt>
    <dgm:pt modelId="{A9D8029B-1CE3-4579-8A10-EA8D8F404393}" type="pres">
      <dgm:prSet presAssocID="{FC36F459-C6D7-4A42-A269-11855CE86947}" presName="Name0" presStyleCnt="0">
        <dgm:presLayoutVars>
          <dgm:dir/>
          <dgm:animLvl val="lvl"/>
          <dgm:resizeHandles val="exact"/>
        </dgm:presLayoutVars>
      </dgm:prSet>
      <dgm:spPr/>
    </dgm:pt>
    <dgm:pt modelId="{FC29A31A-77B6-4A1B-BB3E-20ACC13E08EA}" type="pres">
      <dgm:prSet presAssocID="{DBF1232F-2571-4C07-B648-8E8D3D21614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590F47-CC58-455C-9F7A-0EB4CEC02F31}" type="pres">
      <dgm:prSet presAssocID="{D21F24B2-CCC2-4713-A84F-E6789432F30C}" presName="parTxOnlySpace" presStyleCnt="0"/>
      <dgm:spPr/>
    </dgm:pt>
    <dgm:pt modelId="{D69FF092-6807-4B19-98B3-103D2CE19DF1}" type="pres">
      <dgm:prSet presAssocID="{E59F5982-8734-4993-B069-B3BACE90BBBA}" presName="parTxOnly" presStyleLbl="node1" presStyleIdx="1" presStyleCnt="3" custLinFactNeighborX="0" custLinFactNeighborY="22484">
        <dgm:presLayoutVars>
          <dgm:chMax val="0"/>
          <dgm:chPref val="0"/>
          <dgm:bulletEnabled val="1"/>
        </dgm:presLayoutVars>
      </dgm:prSet>
      <dgm:spPr/>
    </dgm:pt>
    <dgm:pt modelId="{11A19541-2223-4634-96F1-980A72C745DF}" type="pres">
      <dgm:prSet presAssocID="{AB584CAA-BC1B-466B-BA15-FEFF77ECDD1E}" presName="parTxOnlySpace" presStyleCnt="0"/>
      <dgm:spPr/>
    </dgm:pt>
    <dgm:pt modelId="{3C5D6A07-FFFF-4047-BEA8-F1698048DAC6}" type="pres">
      <dgm:prSet presAssocID="{81722DCA-6C2F-4818-AA18-3BFC4D79119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553B12-2388-42F5-A6D9-2194F7FE4284}" type="presOf" srcId="{81722DCA-6C2F-4818-AA18-3BFC4D791190}" destId="{3C5D6A07-FFFF-4047-BEA8-F1698048DAC6}" srcOrd="0" destOrd="0" presId="urn:microsoft.com/office/officeart/2005/8/layout/chevron1"/>
    <dgm:cxn modelId="{2933452C-35EC-4087-89D4-598E6ED3BDAF}" type="presOf" srcId="{FC36F459-C6D7-4A42-A269-11855CE86947}" destId="{A9D8029B-1CE3-4579-8A10-EA8D8F404393}" srcOrd="0" destOrd="0" presId="urn:microsoft.com/office/officeart/2005/8/layout/chevron1"/>
    <dgm:cxn modelId="{FE729535-E28B-4D05-A31E-E74189348944}" srcId="{FC36F459-C6D7-4A42-A269-11855CE86947}" destId="{E59F5982-8734-4993-B069-B3BACE90BBBA}" srcOrd="1" destOrd="0" parTransId="{096B7624-3E72-4F89-BB59-58870DDB7B8D}" sibTransId="{AB584CAA-BC1B-466B-BA15-FEFF77ECDD1E}"/>
    <dgm:cxn modelId="{52A6A341-2920-448F-87BE-63E5E7164FE3}" srcId="{FC36F459-C6D7-4A42-A269-11855CE86947}" destId="{81722DCA-6C2F-4818-AA18-3BFC4D791190}" srcOrd="2" destOrd="0" parTransId="{91E17851-BB0F-43E5-BC08-33CA185B4927}" sibTransId="{B100DE0D-1C75-48A1-A0DE-3927C16B83D5}"/>
    <dgm:cxn modelId="{9690EE42-D310-4E4A-820E-B506C538C112}" type="presOf" srcId="{DBF1232F-2571-4C07-B648-8E8D3D216149}" destId="{FC29A31A-77B6-4A1B-BB3E-20ACC13E08EA}" srcOrd="0" destOrd="0" presId="urn:microsoft.com/office/officeart/2005/8/layout/chevron1"/>
    <dgm:cxn modelId="{E55BD359-CB5B-450E-AE3F-F4E47C0A89F1}" srcId="{FC36F459-C6D7-4A42-A269-11855CE86947}" destId="{DBF1232F-2571-4C07-B648-8E8D3D216149}" srcOrd="0" destOrd="0" parTransId="{56124232-D98D-4181-8EC4-3CDE59180F52}" sibTransId="{D21F24B2-CCC2-4713-A84F-E6789432F30C}"/>
    <dgm:cxn modelId="{14E48092-70B0-4361-8951-E5AB04C7F2E9}" type="presOf" srcId="{E59F5982-8734-4993-B069-B3BACE90BBBA}" destId="{D69FF092-6807-4B19-98B3-103D2CE19DF1}" srcOrd="0" destOrd="0" presId="urn:microsoft.com/office/officeart/2005/8/layout/chevron1"/>
    <dgm:cxn modelId="{5104F31F-E682-4C0F-B69B-EC6B6079C01B}" type="presParOf" srcId="{A9D8029B-1CE3-4579-8A10-EA8D8F404393}" destId="{FC29A31A-77B6-4A1B-BB3E-20ACC13E08EA}" srcOrd="0" destOrd="0" presId="urn:microsoft.com/office/officeart/2005/8/layout/chevron1"/>
    <dgm:cxn modelId="{B713C0CA-AFD8-4BF6-A759-22CC7CCC070D}" type="presParOf" srcId="{A9D8029B-1CE3-4579-8A10-EA8D8F404393}" destId="{79590F47-CC58-455C-9F7A-0EB4CEC02F31}" srcOrd="1" destOrd="0" presId="urn:microsoft.com/office/officeart/2005/8/layout/chevron1"/>
    <dgm:cxn modelId="{1E7DF9BC-EEFE-48BD-AF37-948E1E9E828D}" type="presParOf" srcId="{A9D8029B-1CE3-4579-8A10-EA8D8F404393}" destId="{D69FF092-6807-4B19-98B3-103D2CE19DF1}" srcOrd="2" destOrd="0" presId="urn:microsoft.com/office/officeart/2005/8/layout/chevron1"/>
    <dgm:cxn modelId="{6D440CD3-9070-4328-A296-36FF01C91DE3}" type="presParOf" srcId="{A9D8029B-1CE3-4579-8A10-EA8D8F404393}" destId="{11A19541-2223-4634-96F1-980A72C745DF}" srcOrd="3" destOrd="0" presId="urn:microsoft.com/office/officeart/2005/8/layout/chevron1"/>
    <dgm:cxn modelId="{2D911114-6FB5-408F-8DEF-8225426BC3C5}" type="presParOf" srcId="{A9D8029B-1CE3-4579-8A10-EA8D8F404393}" destId="{3C5D6A07-FFFF-4047-BEA8-F1698048DAC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2467" y="0"/>
          <a:ext cx="3006563" cy="809068"/>
        </a:xfrm>
        <a:prstGeom prst="chevron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DATA CLEANING</a:t>
          </a:r>
        </a:p>
      </dsp:txBody>
      <dsp:txXfrm>
        <a:off x="407001" y="0"/>
        <a:ext cx="2197495" cy="809068"/>
      </dsp:txXfrm>
    </dsp:sp>
    <dsp:sp modelId="{D69FF092-6807-4B19-98B3-103D2CE19DF1}">
      <dsp:nvSpPr>
        <dsp:cNvPr id="0" name=""/>
        <dsp:cNvSpPr/>
      </dsp:nvSpPr>
      <dsp:spPr>
        <a:xfrm>
          <a:off x="2708374" y="0"/>
          <a:ext cx="3006563" cy="809068"/>
        </a:xfrm>
        <a:prstGeom prst="chevron">
          <a:avLst/>
        </a:prstGeom>
        <a:solidFill>
          <a:schemeClr val="accent6">
            <a:shade val="80000"/>
            <a:hueOff val="160640"/>
            <a:satOff val="-6455"/>
            <a:lumOff val="138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UNDER SAMPLING</a:t>
          </a:r>
        </a:p>
      </dsp:txBody>
      <dsp:txXfrm>
        <a:off x="3112908" y="0"/>
        <a:ext cx="2197495" cy="809068"/>
      </dsp:txXfrm>
    </dsp:sp>
    <dsp:sp modelId="{3C5D6A07-FFFF-4047-BEA8-F1698048DAC6}">
      <dsp:nvSpPr>
        <dsp:cNvPr id="0" name=""/>
        <dsp:cNvSpPr/>
      </dsp:nvSpPr>
      <dsp:spPr>
        <a:xfrm>
          <a:off x="5414281" y="0"/>
          <a:ext cx="3006563" cy="809068"/>
        </a:xfrm>
        <a:prstGeom prst="chevron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DATA TRANSFORMATION</a:t>
          </a:r>
        </a:p>
      </dsp:txBody>
      <dsp:txXfrm>
        <a:off x="5818815" y="0"/>
        <a:ext cx="2197495" cy="8090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856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 AFTER</a:t>
          </a:r>
        </a:p>
      </dsp:txBody>
      <dsp:txXfrm>
        <a:off x="186159" y="0"/>
        <a:ext cx="1893177" cy="368605"/>
      </dsp:txXfrm>
    </dsp:sp>
    <dsp:sp modelId="{D69FF092-6807-4B19-98B3-103D2CE19DF1}">
      <dsp:nvSpPr>
        <dsp:cNvPr id="0" name=""/>
        <dsp:cNvSpPr/>
      </dsp:nvSpPr>
      <dsp:spPr>
        <a:xfrm>
          <a:off x="2037460" y="0"/>
          <a:ext cx="2261782" cy="368605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DROP ROWS OUTLIERS</a:t>
          </a:r>
        </a:p>
      </dsp:txBody>
      <dsp:txXfrm>
        <a:off x="2221763" y="0"/>
        <a:ext cx="1893177" cy="368605"/>
      </dsp:txXfrm>
    </dsp:sp>
    <dsp:sp modelId="{3C5D6A07-FFFF-4047-BEA8-F1698048DAC6}">
      <dsp:nvSpPr>
        <dsp:cNvPr id="0" name=""/>
        <dsp:cNvSpPr/>
      </dsp:nvSpPr>
      <dsp:spPr>
        <a:xfrm>
          <a:off x="4073065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 BEFORE</a:t>
          </a:r>
        </a:p>
      </dsp:txBody>
      <dsp:txXfrm>
        <a:off x="4257368" y="0"/>
        <a:ext cx="1893177" cy="36860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645" y="0"/>
          <a:ext cx="2004182" cy="505179"/>
        </a:xfrm>
        <a:prstGeom prst="chevron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</a:t>
          </a:r>
        </a:p>
      </dsp:txBody>
      <dsp:txXfrm>
        <a:off x="254235" y="0"/>
        <a:ext cx="1499003" cy="505179"/>
      </dsp:txXfrm>
    </dsp:sp>
    <dsp:sp modelId="{D69FF092-6807-4B19-98B3-103D2CE19DF1}">
      <dsp:nvSpPr>
        <dsp:cNvPr id="0" name=""/>
        <dsp:cNvSpPr/>
      </dsp:nvSpPr>
      <dsp:spPr>
        <a:xfrm>
          <a:off x="1805409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UNDER SAMPLING</a:t>
          </a:r>
        </a:p>
      </dsp:txBody>
      <dsp:txXfrm>
        <a:off x="2057999" y="0"/>
        <a:ext cx="1499003" cy="505179"/>
      </dsp:txXfrm>
    </dsp:sp>
    <dsp:sp modelId="{3C5D6A07-FFFF-4047-BEA8-F1698048DAC6}">
      <dsp:nvSpPr>
        <dsp:cNvPr id="0" name=""/>
        <dsp:cNvSpPr/>
      </dsp:nvSpPr>
      <dsp:spPr>
        <a:xfrm>
          <a:off x="3609174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TRANSFORMATION</a:t>
          </a:r>
        </a:p>
      </dsp:txBody>
      <dsp:txXfrm>
        <a:off x="3861764" y="0"/>
        <a:ext cx="1499003" cy="50517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856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 AFTER</a:t>
          </a:r>
        </a:p>
      </dsp:txBody>
      <dsp:txXfrm>
        <a:off x="186159" y="0"/>
        <a:ext cx="1893177" cy="368605"/>
      </dsp:txXfrm>
    </dsp:sp>
    <dsp:sp modelId="{D69FF092-6807-4B19-98B3-103D2CE19DF1}">
      <dsp:nvSpPr>
        <dsp:cNvPr id="0" name=""/>
        <dsp:cNvSpPr/>
      </dsp:nvSpPr>
      <dsp:spPr>
        <a:xfrm>
          <a:off x="2037460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DROP ROWS OUTLIERS</a:t>
          </a:r>
        </a:p>
      </dsp:txBody>
      <dsp:txXfrm>
        <a:off x="2221763" y="0"/>
        <a:ext cx="1893177" cy="368605"/>
      </dsp:txXfrm>
    </dsp:sp>
    <dsp:sp modelId="{3C5D6A07-FFFF-4047-BEA8-F1698048DAC6}">
      <dsp:nvSpPr>
        <dsp:cNvPr id="0" name=""/>
        <dsp:cNvSpPr/>
      </dsp:nvSpPr>
      <dsp:spPr>
        <a:xfrm>
          <a:off x="4073065" y="0"/>
          <a:ext cx="2261782" cy="368605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 BEFORE</a:t>
          </a:r>
        </a:p>
      </dsp:txBody>
      <dsp:txXfrm>
        <a:off x="4257368" y="0"/>
        <a:ext cx="1893177" cy="36860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7085" y="0"/>
          <a:ext cx="4235516" cy="580950"/>
        </a:xfrm>
        <a:prstGeom prst="chevron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FEATURE SELECTION</a:t>
          </a:r>
        </a:p>
      </dsp:txBody>
      <dsp:txXfrm>
        <a:off x="297560" y="0"/>
        <a:ext cx="3654566" cy="580950"/>
      </dsp:txXfrm>
    </dsp:sp>
    <dsp:sp modelId="{3C5D6A07-FFFF-4047-BEA8-F1698048DAC6}">
      <dsp:nvSpPr>
        <dsp:cNvPr id="0" name=""/>
        <dsp:cNvSpPr/>
      </dsp:nvSpPr>
      <dsp:spPr>
        <a:xfrm>
          <a:off x="3819050" y="0"/>
          <a:ext cx="4235516" cy="580950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BINARY PROBLEM</a:t>
          </a:r>
        </a:p>
      </dsp:txBody>
      <dsp:txXfrm>
        <a:off x="4109525" y="0"/>
        <a:ext cx="3654566" cy="58095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645" y="0"/>
          <a:ext cx="2004182" cy="505179"/>
        </a:xfrm>
        <a:prstGeom prst="chevron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</a:t>
          </a:r>
        </a:p>
      </dsp:txBody>
      <dsp:txXfrm>
        <a:off x="254235" y="0"/>
        <a:ext cx="1499003" cy="505179"/>
      </dsp:txXfrm>
    </dsp:sp>
    <dsp:sp modelId="{D69FF092-6807-4B19-98B3-103D2CE19DF1}">
      <dsp:nvSpPr>
        <dsp:cNvPr id="0" name=""/>
        <dsp:cNvSpPr/>
      </dsp:nvSpPr>
      <dsp:spPr>
        <a:xfrm>
          <a:off x="1805409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UNDER SAMPLING</a:t>
          </a:r>
        </a:p>
      </dsp:txBody>
      <dsp:txXfrm>
        <a:off x="2057999" y="0"/>
        <a:ext cx="1499003" cy="505179"/>
      </dsp:txXfrm>
    </dsp:sp>
    <dsp:sp modelId="{3C5D6A07-FFFF-4047-BEA8-F1698048DAC6}">
      <dsp:nvSpPr>
        <dsp:cNvPr id="0" name=""/>
        <dsp:cNvSpPr/>
      </dsp:nvSpPr>
      <dsp:spPr>
        <a:xfrm>
          <a:off x="3609174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TRANSFORMATION</a:t>
          </a:r>
        </a:p>
      </dsp:txBody>
      <dsp:txXfrm>
        <a:off x="3861764" y="0"/>
        <a:ext cx="1499003" cy="50517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856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 AFTER</a:t>
          </a:r>
        </a:p>
      </dsp:txBody>
      <dsp:txXfrm>
        <a:off x="186159" y="0"/>
        <a:ext cx="1893177" cy="368605"/>
      </dsp:txXfrm>
    </dsp:sp>
    <dsp:sp modelId="{D69FF092-6807-4B19-98B3-103D2CE19DF1}">
      <dsp:nvSpPr>
        <dsp:cNvPr id="0" name=""/>
        <dsp:cNvSpPr/>
      </dsp:nvSpPr>
      <dsp:spPr>
        <a:xfrm>
          <a:off x="2037460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DROP ROWS OUTLIERS</a:t>
          </a:r>
        </a:p>
      </dsp:txBody>
      <dsp:txXfrm>
        <a:off x="2221763" y="0"/>
        <a:ext cx="1893177" cy="368605"/>
      </dsp:txXfrm>
    </dsp:sp>
    <dsp:sp modelId="{3C5D6A07-FFFF-4047-BEA8-F1698048DAC6}">
      <dsp:nvSpPr>
        <dsp:cNvPr id="0" name=""/>
        <dsp:cNvSpPr/>
      </dsp:nvSpPr>
      <dsp:spPr>
        <a:xfrm>
          <a:off x="4073065" y="0"/>
          <a:ext cx="2261782" cy="368605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 BEFORE</a:t>
          </a:r>
        </a:p>
      </dsp:txBody>
      <dsp:txXfrm>
        <a:off x="4257368" y="0"/>
        <a:ext cx="1893177" cy="36860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7085" y="0"/>
          <a:ext cx="4235516" cy="580950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FEATURE SELECTION</a:t>
          </a:r>
        </a:p>
      </dsp:txBody>
      <dsp:txXfrm>
        <a:off x="297560" y="0"/>
        <a:ext cx="3654566" cy="580950"/>
      </dsp:txXfrm>
    </dsp:sp>
    <dsp:sp modelId="{3C5D6A07-FFFF-4047-BEA8-F1698048DAC6}">
      <dsp:nvSpPr>
        <dsp:cNvPr id="0" name=""/>
        <dsp:cNvSpPr/>
      </dsp:nvSpPr>
      <dsp:spPr>
        <a:xfrm>
          <a:off x="3819050" y="0"/>
          <a:ext cx="4235516" cy="580950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BINARY PROBLEM</a:t>
          </a:r>
        </a:p>
      </dsp:txBody>
      <dsp:txXfrm>
        <a:off x="4109525" y="0"/>
        <a:ext cx="3654566" cy="58095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645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</a:t>
          </a:r>
        </a:p>
      </dsp:txBody>
      <dsp:txXfrm>
        <a:off x="254235" y="0"/>
        <a:ext cx="1499003" cy="505179"/>
      </dsp:txXfrm>
    </dsp:sp>
    <dsp:sp modelId="{D69FF092-6807-4B19-98B3-103D2CE19DF1}">
      <dsp:nvSpPr>
        <dsp:cNvPr id="0" name=""/>
        <dsp:cNvSpPr/>
      </dsp:nvSpPr>
      <dsp:spPr>
        <a:xfrm>
          <a:off x="1805409" y="0"/>
          <a:ext cx="2004182" cy="505179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UNDER SAMPLING</a:t>
          </a:r>
        </a:p>
      </dsp:txBody>
      <dsp:txXfrm>
        <a:off x="2057999" y="0"/>
        <a:ext cx="1499003" cy="505179"/>
      </dsp:txXfrm>
    </dsp:sp>
    <dsp:sp modelId="{3C5D6A07-FFFF-4047-BEA8-F1698048DAC6}">
      <dsp:nvSpPr>
        <dsp:cNvPr id="0" name=""/>
        <dsp:cNvSpPr/>
      </dsp:nvSpPr>
      <dsp:spPr>
        <a:xfrm>
          <a:off x="3609174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TRANSFORMATION</a:t>
          </a:r>
        </a:p>
      </dsp:txBody>
      <dsp:txXfrm>
        <a:off x="3861764" y="0"/>
        <a:ext cx="1499003" cy="50517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645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</a:t>
          </a:r>
        </a:p>
      </dsp:txBody>
      <dsp:txXfrm>
        <a:off x="254235" y="0"/>
        <a:ext cx="1499003" cy="505179"/>
      </dsp:txXfrm>
    </dsp:sp>
    <dsp:sp modelId="{D69FF092-6807-4B19-98B3-103D2CE19DF1}">
      <dsp:nvSpPr>
        <dsp:cNvPr id="0" name=""/>
        <dsp:cNvSpPr/>
      </dsp:nvSpPr>
      <dsp:spPr>
        <a:xfrm>
          <a:off x="1805409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UNDER SAMPLING</a:t>
          </a:r>
        </a:p>
      </dsp:txBody>
      <dsp:txXfrm>
        <a:off x="2057999" y="0"/>
        <a:ext cx="1499003" cy="505179"/>
      </dsp:txXfrm>
    </dsp:sp>
    <dsp:sp modelId="{3C5D6A07-FFFF-4047-BEA8-F1698048DAC6}">
      <dsp:nvSpPr>
        <dsp:cNvPr id="0" name=""/>
        <dsp:cNvSpPr/>
      </dsp:nvSpPr>
      <dsp:spPr>
        <a:xfrm>
          <a:off x="3609174" y="0"/>
          <a:ext cx="2004182" cy="505179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TRANSFORMATION</a:t>
          </a:r>
        </a:p>
      </dsp:txBody>
      <dsp:txXfrm>
        <a:off x="3861764" y="0"/>
        <a:ext cx="1499003" cy="50517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2361" y="0"/>
          <a:ext cx="2877474" cy="580950"/>
        </a:xfrm>
        <a:prstGeom prst="chevron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DIMENSIONALITY</a:t>
          </a:r>
        </a:p>
      </dsp:txBody>
      <dsp:txXfrm>
        <a:off x="292836" y="0"/>
        <a:ext cx="2296524" cy="580950"/>
      </dsp:txXfrm>
    </dsp:sp>
    <dsp:sp modelId="{D69FF092-6807-4B19-98B3-103D2CE19DF1}">
      <dsp:nvSpPr>
        <dsp:cNvPr id="0" name=""/>
        <dsp:cNvSpPr/>
      </dsp:nvSpPr>
      <dsp:spPr>
        <a:xfrm>
          <a:off x="2592088" y="0"/>
          <a:ext cx="2877474" cy="580950"/>
        </a:xfrm>
        <a:prstGeom prst="chevron">
          <a:avLst/>
        </a:prstGeom>
        <a:solidFill>
          <a:schemeClr val="accent6">
            <a:shade val="80000"/>
            <a:hueOff val="160640"/>
            <a:satOff val="-6455"/>
            <a:lumOff val="138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ENCODING</a:t>
          </a:r>
        </a:p>
      </dsp:txBody>
      <dsp:txXfrm>
        <a:off x="2882563" y="0"/>
        <a:ext cx="2296524" cy="580950"/>
      </dsp:txXfrm>
    </dsp:sp>
    <dsp:sp modelId="{3C5D6A07-FFFF-4047-BEA8-F1698048DAC6}">
      <dsp:nvSpPr>
        <dsp:cNvPr id="0" name=""/>
        <dsp:cNvSpPr/>
      </dsp:nvSpPr>
      <dsp:spPr>
        <a:xfrm>
          <a:off x="5181815" y="0"/>
          <a:ext cx="2877474" cy="580950"/>
        </a:xfrm>
        <a:prstGeom prst="chevron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SCALING</a:t>
          </a:r>
        </a:p>
      </dsp:txBody>
      <dsp:txXfrm>
        <a:off x="5472290" y="0"/>
        <a:ext cx="2296524" cy="5809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0" y="0"/>
          <a:ext cx="4235516" cy="809068"/>
        </a:xfrm>
        <a:prstGeom prst="chevron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DATA CLEANING</a:t>
          </a:r>
        </a:p>
      </dsp:txBody>
      <dsp:txXfrm>
        <a:off x="404534" y="0"/>
        <a:ext cx="3426448" cy="809068"/>
      </dsp:txXfrm>
    </dsp:sp>
    <dsp:sp modelId="{3C5D6A07-FFFF-4047-BEA8-F1698048DAC6}">
      <dsp:nvSpPr>
        <dsp:cNvPr id="0" name=""/>
        <dsp:cNvSpPr/>
      </dsp:nvSpPr>
      <dsp:spPr>
        <a:xfrm>
          <a:off x="3826135" y="0"/>
          <a:ext cx="4235516" cy="809068"/>
        </a:xfrm>
        <a:prstGeom prst="chevron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DATA TRANSFORMATION</a:t>
          </a:r>
        </a:p>
      </dsp:txBody>
      <dsp:txXfrm>
        <a:off x="4230669" y="0"/>
        <a:ext cx="3426448" cy="80906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645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</a:t>
          </a:r>
        </a:p>
      </dsp:txBody>
      <dsp:txXfrm>
        <a:off x="254235" y="0"/>
        <a:ext cx="1499003" cy="505179"/>
      </dsp:txXfrm>
    </dsp:sp>
    <dsp:sp modelId="{D69FF092-6807-4B19-98B3-103D2CE19DF1}">
      <dsp:nvSpPr>
        <dsp:cNvPr id="0" name=""/>
        <dsp:cNvSpPr/>
      </dsp:nvSpPr>
      <dsp:spPr>
        <a:xfrm>
          <a:off x="1805409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UNDER SAMPLING</a:t>
          </a:r>
        </a:p>
      </dsp:txBody>
      <dsp:txXfrm>
        <a:off x="2057999" y="0"/>
        <a:ext cx="1499003" cy="505179"/>
      </dsp:txXfrm>
    </dsp:sp>
    <dsp:sp modelId="{3C5D6A07-FFFF-4047-BEA8-F1698048DAC6}">
      <dsp:nvSpPr>
        <dsp:cNvPr id="0" name=""/>
        <dsp:cNvSpPr/>
      </dsp:nvSpPr>
      <dsp:spPr>
        <a:xfrm>
          <a:off x="3609174" y="0"/>
          <a:ext cx="2004182" cy="505179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TRANSFORMATION</a:t>
          </a:r>
        </a:p>
      </dsp:txBody>
      <dsp:txXfrm>
        <a:off x="3861764" y="0"/>
        <a:ext cx="1499003" cy="50517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856" y="0"/>
          <a:ext cx="2261782" cy="368605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DIMENSIONALITY</a:t>
          </a:r>
        </a:p>
      </dsp:txBody>
      <dsp:txXfrm>
        <a:off x="186159" y="0"/>
        <a:ext cx="1893177" cy="368605"/>
      </dsp:txXfrm>
    </dsp:sp>
    <dsp:sp modelId="{D69FF092-6807-4B19-98B3-103D2CE19DF1}">
      <dsp:nvSpPr>
        <dsp:cNvPr id="0" name=""/>
        <dsp:cNvSpPr/>
      </dsp:nvSpPr>
      <dsp:spPr>
        <a:xfrm>
          <a:off x="2037460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ENCODING</a:t>
          </a:r>
        </a:p>
      </dsp:txBody>
      <dsp:txXfrm>
        <a:off x="2221763" y="0"/>
        <a:ext cx="1893177" cy="368605"/>
      </dsp:txXfrm>
    </dsp:sp>
    <dsp:sp modelId="{3C5D6A07-FFFF-4047-BEA8-F1698048DAC6}">
      <dsp:nvSpPr>
        <dsp:cNvPr id="0" name=""/>
        <dsp:cNvSpPr/>
      </dsp:nvSpPr>
      <dsp:spPr>
        <a:xfrm>
          <a:off x="4073065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SCALING</a:t>
          </a:r>
        </a:p>
      </dsp:txBody>
      <dsp:txXfrm>
        <a:off x="4257368" y="0"/>
        <a:ext cx="1893177" cy="36860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5654" y="150811"/>
          <a:ext cx="2103442" cy="841377"/>
        </a:xfrm>
        <a:prstGeom prst="chevron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TIME TO TIME_INTERVAL</a:t>
          </a:r>
        </a:p>
      </dsp:txBody>
      <dsp:txXfrm>
        <a:off x="426343" y="150811"/>
        <a:ext cx="1262065" cy="841377"/>
      </dsp:txXfrm>
    </dsp:sp>
    <dsp:sp modelId="{3C5D6A07-FFFF-4047-BEA8-F1698048DAC6}">
      <dsp:nvSpPr>
        <dsp:cNvPr id="0" name=""/>
        <dsp:cNvSpPr/>
      </dsp:nvSpPr>
      <dsp:spPr>
        <a:xfrm>
          <a:off x="1898752" y="150811"/>
          <a:ext cx="2103442" cy="841377"/>
        </a:xfrm>
        <a:prstGeom prst="chevron">
          <a:avLst/>
        </a:prstGeom>
        <a:solidFill>
          <a:schemeClr val="accent6">
            <a:shade val="80000"/>
            <a:hueOff val="64256"/>
            <a:satOff val="-2582"/>
            <a:lumOff val="55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AGE DRIVER DELETE VALUES</a:t>
          </a:r>
        </a:p>
      </dsp:txBody>
      <dsp:txXfrm>
        <a:off x="2319441" y="150811"/>
        <a:ext cx="1262065" cy="841377"/>
      </dsp:txXfrm>
    </dsp:sp>
    <dsp:sp modelId="{C7DD2809-E79B-44BC-8799-ADE03DAB9FE8}">
      <dsp:nvSpPr>
        <dsp:cNvPr id="0" name=""/>
        <dsp:cNvSpPr/>
      </dsp:nvSpPr>
      <dsp:spPr>
        <a:xfrm>
          <a:off x="3791851" y="150811"/>
          <a:ext cx="2103442" cy="841377"/>
        </a:xfrm>
        <a:prstGeom prst="chevron">
          <a:avLst/>
        </a:prstGeom>
        <a:solidFill>
          <a:schemeClr val="accent6">
            <a:shade val="80000"/>
            <a:hueOff val="128512"/>
            <a:satOff val="-5164"/>
            <a:lumOff val="110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SPEED LIMIT DELETE VALUES</a:t>
          </a:r>
        </a:p>
      </dsp:txBody>
      <dsp:txXfrm>
        <a:off x="4212540" y="150811"/>
        <a:ext cx="1262065" cy="841377"/>
      </dsp:txXfrm>
    </dsp:sp>
    <dsp:sp modelId="{CA4B7615-CB40-4D2C-A127-584211C29401}">
      <dsp:nvSpPr>
        <dsp:cNvPr id="0" name=""/>
        <dsp:cNvSpPr/>
      </dsp:nvSpPr>
      <dsp:spPr>
        <a:xfrm>
          <a:off x="5684949" y="150811"/>
          <a:ext cx="2103442" cy="841377"/>
        </a:xfrm>
        <a:prstGeom prst="chevron">
          <a:avLst/>
        </a:prstGeom>
        <a:solidFill>
          <a:schemeClr val="accent6">
            <a:shade val="80000"/>
            <a:hueOff val="192768"/>
            <a:satOff val="-7745"/>
            <a:lumOff val="165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LOCAL DISTRICT CLUSTERING</a:t>
          </a:r>
        </a:p>
      </dsp:txBody>
      <dsp:txXfrm>
        <a:off x="6105638" y="150811"/>
        <a:ext cx="1262065" cy="841377"/>
      </dsp:txXfrm>
    </dsp:sp>
    <dsp:sp modelId="{A3655A42-AC77-4F0A-AB97-5D3C575B7B8B}">
      <dsp:nvSpPr>
        <dsp:cNvPr id="0" name=""/>
        <dsp:cNvSpPr/>
      </dsp:nvSpPr>
      <dsp:spPr>
        <a:xfrm>
          <a:off x="7578047" y="150811"/>
          <a:ext cx="2103442" cy="841377"/>
        </a:xfrm>
        <a:prstGeom prst="chevron">
          <a:avLst/>
        </a:prstGeom>
        <a:solidFill>
          <a:schemeClr val="accent6">
            <a:shade val="80000"/>
            <a:hueOff val="257024"/>
            <a:satOff val="-10327"/>
            <a:lumOff val="221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LOCAL HIGHWAY CLUSTERING</a:t>
          </a:r>
        </a:p>
      </dsp:txBody>
      <dsp:txXfrm>
        <a:off x="7998736" y="150811"/>
        <a:ext cx="1262065" cy="841377"/>
      </dsp:txXfrm>
    </dsp:sp>
    <dsp:sp modelId="{579F1FF7-D7CB-4887-BF70-3F74F027A14E}">
      <dsp:nvSpPr>
        <dsp:cNvPr id="0" name=""/>
        <dsp:cNvSpPr/>
      </dsp:nvSpPr>
      <dsp:spPr>
        <a:xfrm>
          <a:off x="9471146" y="150811"/>
          <a:ext cx="2103442" cy="841377"/>
        </a:xfrm>
        <a:prstGeom prst="chevron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MAKE OTHERS</a:t>
          </a:r>
        </a:p>
      </dsp:txBody>
      <dsp:txXfrm>
        <a:off x="9891835" y="150811"/>
        <a:ext cx="1262065" cy="84137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645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</a:t>
          </a:r>
        </a:p>
      </dsp:txBody>
      <dsp:txXfrm>
        <a:off x="254235" y="0"/>
        <a:ext cx="1499003" cy="505179"/>
      </dsp:txXfrm>
    </dsp:sp>
    <dsp:sp modelId="{D69FF092-6807-4B19-98B3-103D2CE19DF1}">
      <dsp:nvSpPr>
        <dsp:cNvPr id="0" name=""/>
        <dsp:cNvSpPr/>
      </dsp:nvSpPr>
      <dsp:spPr>
        <a:xfrm>
          <a:off x="1805409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UNDER SAMPLING</a:t>
          </a:r>
        </a:p>
      </dsp:txBody>
      <dsp:txXfrm>
        <a:off x="2057999" y="0"/>
        <a:ext cx="1499003" cy="505179"/>
      </dsp:txXfrm>
    </dsp:sp>
    <dsp:sp modelId="{3C5D6A07-FFFF-4047-BEA8-F1698048DAC6}">
      <dsp:nvSpPr>
        <dsp:cNvPr id="0" name=""/>
        <dsp:cNvSpPr/>
      </dsp:nvSpPr>
      <dsp:spPr>
        <a:xfrm>
          <a:off x="3609174" y="0"/>
          <a:ext cx="2004182" cy="505179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TRANSFORMATION</a:t>
          </a:r>
        </a:p>
      </dsp:txBody>
      <dsp:txXfrm>
        <a:off x="3861764" y="0"/>
        <a:ext cx="1499003" cy="50517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856" y="0"/>
          <a:ext cx="2261782" cy="368605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DIMENSIONALITY</a:t>
          </a:r>
        </a:p>
      </dsp:txBody>
      <dsp:txXfrm>
        <a:off x="186159" y="0"/>
        <a:ext cx="1893177" cy="368605"/>
      </dsp:txXfrm>
    </dsp:sp>
    <dsp:sp modelId="{D69FF092-6807-4B19-98B3-103D2CE19DF1}">
      <dsp:nvSpPr>
        <dsp:cNvPr id="0" name=""/>
        <dsp:cNvSpPr/>
      </dsp:nvSpPr>
      <dsp:spPr>
        <a:xfrm>
          <a:off x="2037460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ENCODING</a:t>
          </a:r>
        </a:p>
      </dsp:txBody>
      <dsp:txXfrm>
        <a:off x="2221763" y="0"/>
        <a:ext cx="1893177" cy="368605"/>
      </dsp:txXfrm>
    </dsp:sp>
    <dsp:sp modelId="{3C5D6A07-FFFF-4047-BEA8-F1698048DAC6}">
      <dsp:nvSpPr>
        <dsp:cNvPr id="0" name=""/>
        <dsp:cNvSpPr/>
      </dsp:nvSpPr>
      <dsp:spPr>
        <a:xfrm>
          <a:off x="4073065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SCALING</a:t>
          </a:r>
        </a:p>
      </dsp:txBody>
      <dsp:txXfrm>
        <a:off x="4257368" y="0"/>
        <a:ext cx="1893177" cy="36860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4741" y="0"/>
          <a:ext cx="1763846" cy="470593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TIME TO TIME_INTERVAL</a:t>
          </a:r>
        </a:p>
      </dsp:txBody>
      <dsp:txXfrm>
        <a:off x="240038" y="0"/>
        <a:ext cx="1293253" cy="470593"/>
      </dsp:txXfrm>
    </dsp:sp>
    <dsp:sp modelId="{3C5D6A07-FFFF-4047-BEA8-F1698048DAC6}">
      <dsp:nvSpPr>
        <dsp:cNvPr id="0" name=""/>
        <dsp:cNvSpPr/>
      </dsp:nvSpPr>
      <dsp:spPr>
        <a:xfrm>
          <a:off x="1592203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AGE DRIVER DELETE VALUES</a:t>
          </a:r>
        </a:p>
      </dsp:txBody>
      <dsp:txXfrm>
        <a:off x="1827500" y="0"/>
        <a:ext cx="1293253" cy="470593"/>
      </dsp:txXfrm>
    </dsp:sp>
    <dsp:sp modelId="{C7DD2809-E79B-44BC-8799-ADE03DAB9FE8}">
      <dsp:nvSpPr>
        <dsp:cNvPr id="0" name=""/>
        <dsp:cNvSpPr/>
      </dsp:nvSpPr>
      <dsp:spPr>
        <a:xfrm>
          <a:off x="3179665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SPEED LIMIT DELETE VALUES</a:t>
          </a:r>
        </a:p>
      </dsp:txBody>
      <dsp:txXfrm>
        <a:off x="3414962" y="0"/>
        <a:ext cx="1293253" cy="470593"/>
      </dsp:txXfrm>
    </dsp:sp>
    <dsp:sp modelId="{CA4B7615-CB40-4D2C-A127-584211C29401}">
      <dsp:nvSpPr>
        <dsp:cNvPr id="0" name=""/>
        <dsp:cNvSpPr/>
      </dsp:nvSpPr>
      <dsp:spPr>
        <a:xfrm>
          <a:off x="4767127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LOCAL DISTRICT CLUSTERING</a:t>
          </a:r>
        </a:p>
      </dsp:txBody>
      <dsp:txXfrm>
        <a:off x="5002424" y="0"/>
        <a:ext cx="1293253" cy="470593"/>
      </dsp:txXfrm>
    </dsp:sp>
    <dsp:sp modelId="{A3655A42-AC77-4F0A-AB97-5D3C575B7B8B}">
      <dsp:nvSpPr>
        <dsp:cNvPr id="0" name=""/>
        <dsp:cNvSpPr/>
      </dsp:nvSpPr>
      <dsp:spPr>
        <a:xfrm>
          <a:off x="6354589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LOCAL HIGHWAY CLUSTERING</a:t>
          </a:r>
        </a:p>
      </dsp:txBody>
      <dsp:txXfrm>
        <a:off x="6589886" y="0"/>
        <a:ext cx="1293253" cy="470593"/>
      </dsp:txXfrm>
    </dsp:sp>
    <dsp:sp modelId="{579F1FF7-D7CB-4887-BF70-3F74F027A14E}">
      <dsp:nvSpPr>
        <dsp:cNvPr id="0" name=""/>
        <dsp:cNvSpPr/>
      </dsp:nvSpPr>
      <dsp:spPr>
        <a:xfrm>
          <a:off x="7942050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MAKE OTHERS</a:t>
          </a:r>
        </a:p>
      </dsp:txBody>
      <dsp:txXfrm>
        <a:off x="8177347" y="0"/>
        <a:ext cx="1293253" cy="47059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645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</a:t>
          </a:r>
        </a:p>
      </dsp:txBody>
      <dsp:txXfrm>
        <a:off x="254235" y="0"/>
        <a:ext cx="1499003" cy="505179"/>
      </dsp:txXfrm>
    </dsp:sp>
    <dsp:sp modelId="{D69FF092-6807-4B19-98B3-103D2CE19DF1}">
      <dsp:nvSpPr>
        <dsp:cNvPr id="0" name=""/>
        <dsp:cNvSpPr/>
      </dsp:nvSpPr>
      <dsp:spPr>
        <a:xfrm>
          <a:off x="1805409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UNDER SAMPLING</a:t>
          </a:r>
        </a:p>
      </dsp:txBody>
      <dsp:txXfrm>
        <a:off x="2057999" y="0"/>
        <a:ext cx="1499003" cy="505179"/>
      </dsp:txXfrm>
    </dsp:sp>
    <dsp:sp modelId="{3C5D6A07-FFFF-4047-BEA8-F1698048DAC6}">
      <dsp:nvSpPr>
        <dsp:cNvPr id="0" name=""/>
        <dsp:cNvSpPr/>
      </dsp:nvSpPr>
      <dsp:spPr>
        <a:xfrm>
          <a:off x="3609174" y="0"/>
          <a:ext cx="2004182" cy="505179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TRANSFORMATION</a:t>
          </a:r>
        </a:p>
      </dsp:txBody>
      <dsp:txXfrm>
        <a:off x="3861764" y="0"/>
        <a:ext cx="1499003" cy="505179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856" y="0"/>
          <a:ext cx="2261782" cy="368605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DIMENSIONALITY</a:t>
          </a:r>
        </a:p>
      </dsp:txBody>
      <dsp:txXfrm>
        <a:off x="186159" y="0"/>
        <a:ext cx="1893177" cy="368605"/>
      </dsp:txXfrm>
    </dsp:sp>
    <dsp:sp modelId="{D69FF092-6807-4B19-98B3-103D2CE19DF1}">
      <dsp:nvSpPr>
        <dsp:cNvPr id="0" name=""/>
        <dsp:cNvSpPr/>
      </dsp:nvSpPr>
      <dsp:spPr>
        <a:xfrm>
          <a:off x="2037460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ENCODING</a:t>
          </a:r>
        </a:p>
      </dsp:txBody>
      <dsp:txXfrm>
        <a:off x="2221763" y="0"/>
        <a:ext cx="1893177" cy="368605"/>
      </dsp:txXfrm>
    </dsp:sp>
    <dsp:sp modelId="{3C5D6A07-FFFF-4047-BEA8-F1698048DAC6}">
      <dsp:nvSpPr>
        <dsp:cNvPr id="0" name=""/>
        <dsp:cNvSpPr/>
      </dsp:nvSpPr>
      <dsp:spPr>
        <a:xfrm>
          <a:off x="4073065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SCALING</a:t>
          </a:r>
        </a:p>
      </dsp:txBody>
      <dsp:txXfrm>
        <a:off x="4257368" y="0"/>
        <a:ext cx="1893177" cy="36860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4741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TIME TO TIME_INTERVAL</a:t>
          </a:r>
        </a:p>
      </dsp:txBody>
      <dsp:txXfrm>
        <a:off x="240038" y="0"/>
        <a:ext cx="1293253" cy="470593"/>
      </dsp:txXfrm>
    </dsp:sp>
    <dsp:sp modelId="{3C5D6A07-FFFF-4047-BEA8-F1698048DAC6}">
      <dsp:nvSpPr>
        <dsp:cNvPr id="0" name=""/>
        <dsp:cNvSpPr/>
      </dsp:nvSpPr>
      <dsp:spPr>
        <a:xfrm>
          <a:off x="1592203" y="0"/>
          <a:ext cx="1763846" cy="470593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AGE DRIVER DELETE VALUES</a:t>
          </a:r>
        </a:p>
      </dsp:txBody>
      <dsp:txXfrm>
        <a:off x="1827500" y="0"/>
        <a:ext cx="1293253" cy="470593"/>
      </dsp:txXfrm>
    </dsp:sp>
    <dsp:sp modelId="{C7DD2809-E79B-44BC-8799-ADE03DAB9FE8}">
      <dsp:nvSpPr>
        <dsp:cNvPr id="0" name=""/>
        <dsp:cNvSpPr/>
      </dsp:nvSpPr>
      <dsp:spPr>
        <a:xfrm>
          <a:off x="3179665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SPEED LIMIT DELETE VALUES</a:t>
          </a:r>
        </a:p>
      </dsp:txBody>
      <dsp:txXfrm>
        <a:off x="3414962" y="0"/>
        <a:ext cx="1293253" cy="470593"/>
      </dsp:txXfrm>
    </dsp:sp>
    <dsp:sp modelId="{CA4B7615-CB40-4D2C-A127-584211C29401}">
      <dsp:nvSpPr>
        <dsp:cNvPr id="0" name=""/>
        <dsp:cNvSpPr/>
      </dsp:nvSpPr>
      <dsp:spPr>
        <a:xfrm>
          <a:off x="4767127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LOCAL DISTRICT CLUSTERING</a:t>
          </a:r>
        </a:p>
      </dsp:txBody>
      <dsp:txXfrm>
        <a:off x="5002424" y="0"/>
        <a:ext cx="1293253" cy="470593"/>
      </dsp:txXfrm>
    </dsp:sp>
    <dsp:sp modelId="{A3655A42-AC77-4F0A-AB97-5D3C575B7B8B}">
      <dsp:nvSpPr>
        <dsp:cNvPr id="0" name=""/>
        <dsp:cNvSpPr/>
      </dsp:nvSpPr>
      <dsp:spPr>
        <a:xfrm>
          <a:off x="6354589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LOCAL HIGHWAY CLUSTERING</a:t>
          </a:r>
        </a:p>
      </dsp:txBody>
      <dsp:txXfrm>
        <a:off x="6589886" y="0"/>
        <a:ext cx="1293253" cy="470593"/>
      </dsp:txXfrm>
    </dsp:sp>
    <dsp:sp modelId="{579F1FF7-D7CB-4887-BF70-3F74F027A14E}">
      <dsp:nvSpPr>
        <dsp:cNvPr id="0" name=""/>
        <dsp:cNvSpPr/>
      </dsp:nvSpPr>
      <dsp:spPr>
        <a:xfrm>
          <a:off x="7942050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MAKE OTHERS</a:t>
          </a:r>
        </a:p>
      </dsp:txBody>
      <dsp:txXfrm>
        <a:off x="8177347" y="0"/>
        <a:ext cx="1293253" cy="47059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645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</a:t>
          </a:r>
        </a:p>
      </dsp:txBody>
      <dsp:txXfrm>
        <a:off x="254235" y="0"/>
        <a:ext cx="1499003" cy="505179"/>
      </dsp:txXfrm>
    </dsp:sp>
    <dsp:sp modelId="{D69FF092-6807-4B19-98B3-103D2CE19DF1}">
      <dsp:nvSpPr>
        <dsp:cNvPr id="0" name=""/>
        <dsp:cNvSpPr/>
      </dsp:nvSpPr>
      <dsp:spPr>
        <a:xfrm>
          <a:off x="1805409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UNDER SAMPLING</a:t>
          </a:r>
        </a:p>
      </dsp:txBody>
      <dsp:txXfrm>
        <a:off x="2057999" y="0"/>
        <a:ext cx="1499003" cy="505179"/>
      </dsp:txXfrm>
    </dsp:sp>
    <dsp:sp modelId="{3C5D6A07-FFFF-4047-BEA8-F1698048DAC6}">
      <dsp:nvSpPr>
        <dsp:cNvPr id="0" name=""/>
        <dsp:cNvSpPr/>
      </dsp:nvSpPr>
      <dsp:spPr>
        <a:xfrm>
          <a:off x="3609174" y="0"/>
          <a:ext cx="2004182" cy="505179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TRANSFORMATION</a:t>
          </a:r>
        </a:p>
      </dsp:txBody>
      <dsp:txXfrm>
        <a:off x="3861764" y="0"/>
        <a:ext cx="1499003" cy="5051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645" y="0"/>
          <a:ext cx="2004182" cy="505179"/>
        </a:xfrm>
        <a:prstGeom prst="chevron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</a:t>
          </a:r>
        </a:p>
      </dsp:txBody>
      <dsp:txXfrm>
        <a:off x="254235" y="0"/>
        <a:ext cx="1499003" cy="505179"/>
      </dsp:txXfrm>
    </dsp:sp>
    <dsp:sp modelId="{D69FF092-6807-4B19-98B3-103D2CE19DF1}">
      <dsp:nvSpPr>
        <dsp:cNvPr id="0" name=""/>
        <dsp:cNvSpPr/>
      </dsp:nvSpPr>
      <dsp:spPr>
        <a:xfrm>
          <a:off x="1805409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UNDER SAMPLING</a:t>
          </a:r>
        </a:p>
      </dsp:txBody>
      <dsp:txXfrm>
        <a:off x="2057999" y="0"/>
        <a:ext cx="1499003" cy="505179"/>
      </dsp:txXfrm>
    </dsp:sp>
    <dsp:sp modelId="{3C5D6A07-FFFF-4047-BEA8-F1698048DAC6}">
      <dsp:nvSpPr>
        <dsp:cNvPr id="0" name=""/>
        <dsp:cNvSpPr/>
      </dsp:nvSpPr>
      <dsp:spPr>
        <a:xfrm>
          <a:off x="3609174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TRANSFORMATION</a:t>
          </a:r>
        </a:p>
      </dsp:txBody>
      <dsp:txXfrm>
        <a:off x="3861764" y="0"/>
        <a:ext cx="1499003" cy="505179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856" y="0"/>
          <a:ext cx="2261782" cy="368605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DIMENSIONALITY</a:t>
          </a:r>
        </a:p>
      </dsp:txBody>
      <dsp:txXfrm>
        <a:off x="186159" y="0"/>
        <a:ext cx="1893177" cy="368605"/>
      </dsp:txXfrm>
    </dsp:sp>
    <dsp:sp modelId="{D69FF092-6807-4B19-98B3-103D2CE19DF1}">
      <dsp:nvSpPr>
        <dsp:cNvPr id="0" name=""/>
        <dsp:cNvSpPr/>
      </dsp:nvSpPr>
      <dsp:spPr>
        <a:xfrm>
          <a:off x="2037460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ENCODING</a:t>
          </a:r>
        </a:p>
      </dsp:txBody>
      <dsp:txXfrm>
        <a:off x="2221763" y="0"/>
        <a:ext cx="1893177" cy="368605"/>
      </dsp:txXfrm>
    </dsp:sp>
    <dsp:sp modelId="{3C5D6A07-FFFF-4047-BEA8-F1698048DAC6}">
      <dsp:nvSpPr>
        <dsp:cNvPr id="0" name=""/>
        <dsp:cNvSpPr/>
      </dsp:nvSpPr>
      <dsp:spPr>
        <a:xfrm>
          <a:off x="4073065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SCALING</a:t>
          </a:r>
        </a:p>
      </dsp:txBody>
      <dsp:txXfrm>
        <a:off x="4257368" y="0"/>
        <a:ext cx="1893177" cy="368605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4741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TIME TO TIME_INTERVAL</a:t>
          </a:r>
        </a:p>
      </dsp:txBody>
      <dsp:txXfrm>
        <a:off x="240038" y="0"/>
        <a:ext cx="1293253" cy="470593"/>
      </dsp:txXfrm>
    </dsp:sp>
    <dsp:sp modelId="{3C5D6A07-FFFF-4047-BEA8-F1698048DAC6}">
      <dsp:nvSpPr>
        <dsp:cNvPr id="0" name=""/>
        <dsp:cNvSpPr/>
      </dsp:nvSpPr>
      <dsp:spPr>
        <a:xfrm>
          <a:off x="1592203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AGE DRIVER DELETE VALUES</a:t>
          </a:r>
        </a:p>
      </dsp:txBody>
      <dsp:txXfrm>
        <a:off x="1827500" y="0"/>
        <a:ext cx="1293253" cy="470593"/>
      </dsp:txXfrm>
    </dsp:sp>
    <dsp:sp modelId="{C7DD2809-E79B-44BC-8799-ADE03DAB9FE8}">
      <dsp:nvSpPr>
        <dsp:cNvPr id="0" name=""/>
        <dsp:cNvSpPr/>
      </dsp:nvSpPr>
      <dsp:spPr>
        <a:xfrm>
          <a:off x="3179665" y="0"/>
          <a:ext cx="1763846" cy="470593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SPEED LIMIT DELETE VALUES</a:t>
          </a:r>
        </a:p>
      </dsp:txBody>
      <dsp:txXfrm>
        <a:off x="3414962" y="0"/>
        <a:ext cx="1293253" cy="470593"/>
      </dsp:txXfrm>
    </dsp:sp>
    <dsp:sp modelId="{CA4B7615-CB40-4D2C-A127-584211C29401}">
      <dsp:nvSpPr>
        <dsp:cNvPr id="0" name=""/>
        <dsp:cNvSpPr/>
      </dsp:nvSpPr>
      <dsp:spPr>
        <a:xfrm>
          <a:off x="4767127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LOCAL DISTRICT CLUSTERING</a:t>
          </a:r>
        </a:p>
      </dsp:txBody>
      <dsp:txXfrm>
        <a:off x="5002424" y="0"/>
        <a:ext cx="1293253" cy="470593"/>
      </dsp:txXfrm>
    </dsp:sp>
    <dsp:sp modelId="{A3655A42-AC77-4F0A-AB97-5D3C575B7B8B}">
      <dsp:nvSpPr>
        <dsp:cNvPr id="0" name=""/>
        <dsp:cNvSpPr/>
      </dsp:nvSpPr>
      <dsp:spPr>
        <a:xfrm>
          <a:off x="6354589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LOCAL HIGHWAY CLUSTERING</a:t>
          </a:r>
        </a:p>
      </dsp:txBody>
      <dsp:txXfrm>
        <a:off x="6589886" y="0"/>
        <a:ext cx="1293253" cy="470593"/>
      </dsp:txXfrm>
    </dsp:sp>
    <dsp:sp modelId="{579F1FF7-D7CB-4887-BF70-3F74F027A14E}">
      <dsp:nvSpPr>
        <dsp:cNvPr id="0" name=""/>
        <dsp:cNvSpPr/>
      </dsp:nvSpPr>
      <dsp:spPr>
        <a:xfrm>
          <a:off x="7942050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MAKE OTHERS</a:t>
          </a:r>
        </a:p>
      </dsp:txBody>
      <dsp:txXfrm>
        <a:off x="8177347" y="0"/>
        <a:ext cx="1293253" cy="47059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645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</a:t>
          </a:r>
        </a:p>
      </dsp:txBody>
      <dsp:txXfrm>
        <a:off x="254235" y="0"/>
        <a:ext cx="1499003" cy="505179"/>
      </dsp:txXfrm>
    </dsp:sp>
    <dsp:sp modelId="{D69FF092-6807-4B19-98B3-103D2CE19DF1}">
      <dsp:nvSpPr>
        <dsp:cNvPr id="0" name=""/>
        <dsp:cNvSpPr/>
      </dsp:nvSpPr>
      <dsp:spPr>
        <a:xfrm>
          <a:off x="1805409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UNDER SAMPLING</a:t>
          </a:r>
        </a:p>
      </dsp:txBody>
      <dsp:txXfrm>
        <a:off x="2057999" y="0"/>
        <a:ext cx="1499003" cy="505179"/>
      </dsp:txXfrm>
    </dsp:sp>
    <dsp:sp modelId="{3C5D6A07-FFFF-4047-BEA8-F1698048DAC6}">
      <dsp:nvSpPr>
        <dsp:cNvPr id="0" name=""/>
        <dsp:cNvSpPr/>
      </dsp:nvSpPr>
      <dsp:spPr>
        <a:xfrm>
          <a:off x="3609174" y="0"/>
          <a:ext cx="2004182" cy="505179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TRANSFORMATION</a:t>
          </a:r>
        </a:p>
      </dsp:txBody>
      <dsp:txXfrm>
        <a:off x="3861764" y="0"/>
        <a:ext cx="1499003" cy="505179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856" y="0"/>
          <a:ext cx="2261782" cy="368605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DIMENSIONALITY</a:t>
          </a:r>
        </a:p>
      </dsp:txBody>
      <dsp:txXfrm>
        <a:off x="186159" y="0"/>
        <a:ext cx="1893177" cy="368605"/>
      </dsp:txXfrm>
    </dsp:sp>
    <dsp:sp modelId="{D69FF092-6807-4B19-98B3-103D2CE19DF1}">
      <dsp:nvSpPr>
        <dsp:cNvPr id="0" name=""/>
        <dsp:cNvSpPr/>
      </dsp:nvSpPr>
      <dsp:spPr>
        <a:xfrm>
          <a:off x="2037460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ENCODING</a:t>
          </a:r>
        </a:p>
      </dsp:txBody>
      <dsp:txXfrm>
        <a:off x="2221763" y="0"/>
        <a:ext cx="1893177" cy="368605"/>
      </dsp:txXfrm>
    </dsp:sp>
    <dsp:sp modelId="{3C5D6A07-FFFF-4047-BEA8-F1698048DAC6}">
      <dsp:nvSpPr>
        <dsp:cNvPr id="0" name=""/>
        <dsp:cNvSpPr/>
      </dsp:nvSpPr>
      <dsp:spPr>
        <a:xfrm>
          <a:off x="4073065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SCALING</a:t>
          </a:r>
        </a:p>
      </dsp:txBody>
      <dsp:txXfrm>
        <a:off x="4257368" y="0"/>
        <a:ext cx="1893177" cy="368605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4741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TIME TO TIME_INTERVAL</a:t>
          </a:r>
        </a:p>
      </dsp:txBody>
      <dsp:txXfrm>
        <a:off x="240038" y="0"/>
        <a:ext cx="1293253" cy="470593"/>
      </dsp:txXfrm>
    </dsp:sp>
    <dsp:sp modelId="{3C5D6A07-FFFF-4047-BEA8-F1698048DAC6}">
      <dsp:nvSpPr>
        <dsp:cNvPr id="0" name=""/>
        <dsp:cNvSpPr/>
      </dsp:nvSpPr>
      <dsp:spPr>
        <a:xfrm>
          <a:off x="1592203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AGE DRIVER DELETE VALUES</a:t>
          </a:r>
        </a:p>
      </dsp:txBody>
      <dsp:txXfrm>
        <a:off x="1827500" y="0"/>
        <a:ext cx="1293253" cy="470593"/>
      </dsp:txXfrm>
    </dsp:sp>
    <dsp:sp modelId="{C7DD2809-E79B-44BC-8799-ADE03DAB9FE8}">
      <dsp:nvSpPr>
        <dsp:cNvPr id="0" name=""/>
        <dsp:cNvSpPr/>
      </dsp:nvSpPr>
      <dsp:spPr>
        <a:xfrm>
          <a:off x="3179665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SPEED LIMIT DELETE VALUES</a:t>
          </a:r>
        </a:p>
      </dsp:txBody>
      <dsp:txXfrm>
        <a:off x="3414962" y="0"/>
        <a:ext cx="1293253" cy="470593"/>
      </dsp:txXfrm>
    </dsp:sp>
    <dsp:sp modelId="{CA4B7615-CB40-4D2C-A127-584211C29401}">
      <dsp:nvSpPr>
        <dsp:cNvPr id="0" name=""/>
        <dsp:cNvSpPr/>
      </dsp:nvSpPr>
      <dsp:spPr>
        <a:xfrm>
          <a:off x="4767127" y="0"/>
          <a:ext cx="1763846" cy="470593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LOCAL DISTRICT CLUSTERING</a:t>
          </a:r>
        </a:p>
      </dsp:txBody>
      <dsp:txXfrm>
        <a:off x="5002424" y="0"/>
        <a:ext cx="1293253" cy="470593"/>
      </dsp:txXfrm>
    </dsp:sp>
    <dsp:sp modelId="{A3655A42-AC77-4F0A-AB97-5D3C575B7B8B}">
      <dsp:nvSpPr>
        <dsp:cNvPr id="0" name=""/>
        <dsp:cNvSpPr/>
      </dsp:nvSpPr>
      <dsp:spPr>
        <a:xfrm>
          <a:off x="6354589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LOCAL HIGHWAY CLUSTERING</a:t>
          </a:r>
        </a:p>
      </dsp:txBody>
      <dsp:txXfrm>
        <a:off x="6589886" y="0"/>
        <a:ext cx="1293253" cy="470593"/>
      </dsp:txXfrm>
    </dsp:sp>
    <dsp:sp modelId="{579F1FF7-D7CB-4887-BF70-3F74F027A14E}">
      <dsp:nvSpPr>
        <dsp:cNvPr id="0" name=""/>
        <dsp:cNvSpPr/>
      </dsp:nvSpPr>
      <dsp:spPr>
        <a:xfrm>
          <a:off x="7942050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MAKE OTHERS</a:t>
          </a:r>
        </a:p>
      </dsp:txBody>
      <dsp:txXfrm>
        <a:off x="8177347" y="0"/>
        <a:ext cx="1293253" cy="47059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645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</a:t>
          </a:r>
        </a:p>
      </dsp:txBody>
      <dsp:txXfrm>
        <a:off x="254235" y="0"/>
        <a:ext cx="1499003" cy="505179"/>
      </dsp:txXfrm>
    </dsp:sp>
    <dsp:sp modelId="{D69FF092-6807-4B19-98B3-103D2CE19DF1}">
      <dsp:nvSpPr>
        <dsp:cNvPr id="0" name=""/>
        <dsp:cNvSpPr/>
      </dsp:nvSpPr>
      <dsp:spPr>
        <a:xfrm>
          <a:off x="1805409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UNDER SAMPLING</a:t>
          </a:r>
        </a:p>
      </dsp:txBody>
      <dsp:txXfrm>
        <a:off x="2057999" y="0"/>
        <a:ext cx="1499003" cy="505179"/>
      </dsp:txXfrm>
    </dsp:sp>
    <dsp:sp modelId="{3C5D6A07-FFFF-4047-BEA8-F1698048DAC6}">
      <dsp:nvSpPr>
        <dsp:cNvPr id="0" name=""/>
        <dsp:cNvSpPr/>
      </dsp:nvSpPr>
      <dsp:spPr>
        <a:xfrm>
          <a:off x="3609174" y="0"/>
          <a:ext cx="2004182" cy="505179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TRANSFORMATION</a:t>
          </a:r>
        </a:p>
      </dsp:txBody>
      <dsp:txXfrm>
        <a:off x="3861764" y="0"/>
        <a:ext cx="1499003" cy="505179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856" y="0"/>
          <a:ext cx="2261782" cy="368605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DIMENSIONALITY</a:t>
          </a:r>
        </a:p>
      </dsp:txBody>
      <dsp:txXfrm>
        <a:off x="186159" y="0"/>
        <a:ext cx="1893177" cy="368605"/>
      </dsp:txXfrm>
    </dsp:sp>
    <dsp:sp modelId="{D69FF092-6807-4B19-98B3-103D2CE19DF1}">
      <dsp:nvSpPr>
        <dsp:cNvPr id="0" name=""/>
        <dsp:cNvSpPr/>
      </dsp:nvSpPr>
      <dsp:spPr>
        <a:xfrm>
          <a:off x="2037460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ENCODING</a:t>
          </a:r>
        </a:p>
      </dsp:txBody>
      <dsp:txXfrm>
        <a:off x="2221763" y="0"/>
        <a:ext cx="1893177" cy="368605"/>
      </dsp:txXfrm>
    </dsp:sp>
    <dsp:sp modelId="{3C5D6A07-FFFF-4047-BEA8-F1698048DAC6}">
      <dsp:nvSpPr>
        <dsp:cNvPr id="0" name=""/>
        <dsp:cNvSpPr/>
      </dsp:nvSpPr>
      <dsp:spPr>
        <a:xfrm>
          <a:off x="4073065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SCALING</a:t>
          </a:r>
        </a:p>
      </dsp:txBody>
      <dsp:txXfrm>
        <a:off x="4257368" y="0"/>
        <a:ext cx="1893177" cy="368605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4741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TIME TO TIME_INTERVAL</a:t>
          </a:r>
        </a:p>
      </dsp:txBody>
      <dsp:txXfrm>
        <a:off x="240038" y="0"/>
        <a:ext cx="1293253" cy="470593"/>
      </dsp:txXfrm>
    </dsp:sp>
    <dsp:sp modelId="{3C5D6A07-FFFF-4047-BEA8-F1698048DAC6}">
      <dsp:nvSpPr>
        <dsp:cNvPr id="0" name=""/>
        <dsp:cNvSpPr/>
      </dsp:nvSpPr>
      <dsp:spPr>
        <a:xfrm>
          <a:off x="1592203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AGE DRIVER DELETE VALUES</a:t>
          </a:r>
        </a:p>
      </dsp:txBody>
      <dsp:txXfrm>
        <a:off x="1827500" y="0"/>
        <a:ext cx="1293253" cy="470593"/>
      </dsp:txXfrm>
    </dsp:sp>
    <dsp:sp modelId="{C7DD2809-E79B-44BC-8799-ADE03DAB9FE8}">
      <dsp:nvSpPr>
        <dsp:cNvPr id="0" name=""/>
        <dsp:cNvSpPr/>
      </dsp:nvSpPr>
      <dsp:spPr>
        <a:xfrm>
          <a:off x="3179665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SPEED LIMIT DELETE VALUES</a:t>
          </a:r>
        </a:p>
      </dsp:txBody>
      <dsp:txXfrm>
        <a:off x="3414962" y="0"/>
        <a:ext cx="1293253" cy="470593"/>
      </dsp:txXfrm>
    </dsp:sp>
    <dsp:sp modelId="{CA4B7615-CB40-4D2C-A127-584211C29401}">
      <dsp:nvSpPr>
        <dsp:cNvPr id="0" name=""/>
        <dsp:cNvSpPr/>
      </dsp:nvSpPr>
      <dsp:spPr>
        <a:xfrm>
          <a:off x="4767127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LOCAL DISTRICT CLUSTERING</a:t>
          </a:r>
        </a:p>
      </dsp:txBody>
      <dsp:txXfrm>
        <a:off x="5002424" y="0"/>
        <a:ext cx="1293253" cy="470593"/>
      </dsp:txXfrm>
    </dsp:sp>
    <dsp:sp modelId="{A3655A42-AC77-4F0A-AB97-5D3C575B7B8B}">
      <dsp:nvSpPr>
        <dsp:cNvPr id="0" name=""/>
        <dsp:cNvSpPr/>
      </dsp:nvSpPr>
      <dsp:spPr>
        <a:xfrm>
          <a:off x="6354589" y="0"/>
          <a:ext cx="1763846" cy="470593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LOCAL HIGHWAY CLUSTERING</a:t>
          </a:r>
        </a:p>
      </dsp:txBody>
      <dsp:txXfrm>
        <a:off x="6589886" y="0"/>
        <a:ext cx="1293253" cy="470593"/>
      </dsp:txXfrm>
    </dsp:sp>
    <dsp:sp modelId="{579F1FF7-D7CB-4887-BF70-3F74F027A14E}">
      <dsp:nvSpPr>
        <dsp:cNvPr id="0" name=""/>
        <dsp:cNvSpPr/>
      </dsp:nvSpPr>
      <dsp:spPr>
        <a:xfrm>
          <a:off x="7942050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MAKE OTHERS</a:t>
          </a:r>
        </a:p>
      </dsp:txBody>
      <dsp:txXfrm>
        <a:off x="8177347" y="0"/>
        <a:ext cx="1293253" cy="470593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645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</a:t>
          </a:r>
        </a:p>
      </dsp:txBody>
      <dsp:txXfrm>
        <a:off x="254235" y="0"/>
        <a:ext cx="1499003" cy="505179"/>
      </dsp:txXfrm>
    </dsp:sp>
    <dsp:sp modelId="{D69FF092-6807-4B19-98B3-103D2CE19DF1}">
      <dsp:nvSpPr>
        <dsp:cNvPr id="0" name=""/>
        <dsp:cNvSpPr/>
      </dsp:nvSpPr>
      <dsp:spPr>
        <a:xfrm>
          <a:off x="1805409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UNDER SAMPLING</a:t>
          </a:r>
        </a:p>
      </dsp:txBody>
      <dsp:txXfrm>
        <a:off x="2057999" y="0"/>
        <a:ext cx="1499003" cy="505179"/>
      </dsp:txXfrm>
    </dsp:sp>
    <dsp:sp modelId="{3C5D6A07-FFFF-4047-BEA8-F1698048DAC6}">
      <dsp:nvSpPr>
        <dsp:cNvPr id="0" name=""/>
        <dsp:cNvSpPr/>
      </dsp:nvSpPr>
      <dsp:spPr>
        <a:xfrm>
          <a:off x="3609174" y="0"/>
          <a:ext cx="2004182" cy="505179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TRANSFORMATION</a:t>
          </a:r>
        </a:p>
      </dsp:txBody>
      <dsp:txXfrm>
        <a:off x="3861764" y="0"/>
        <a:ext cx="1499003" cy="505179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856" y="0"/>
          <a:ext cx="2261782" cy="368605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DIMENSIONALITY</a:t>
          </a:r>
        </a:p>
      </dsp:txBody>
      <dsp:txXfrm>
        <a:off x="186159" y="0"/>
        <a:ext cx="1893177" cy="368605"/>
      </dsp:txXfrm>
    </dsp:sp>
    <dsp:sp modelId="{D69FF092-6807-4B19-98B3-103D2CE19DF1}">
      <dsp:nvSpPr>
        <dsp:cNvPr id="0" name=""/>
        <dsp:cNvSpPr/>
      </dsp:nvSpPr>
      <dsp:spPr>
        <a:xfrm>
          <a:off x="2037460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ENCODING</a:t>
          </a:r>
        </a:p>
      </dsp:txBody>
      <dsp:txXfrm>
        <a:off x="2221763" y="0"/>
        <a:ext cx="1893177" cy="368605"/>
      </dsp:txXfrm>
    </dsp:sp>
    <dsp:sp modelId="{3C5D6A07-FFFF-4047-BEA8-F1698048DAC6}">
      <dsp:nvSpPr>
        <dsp:cNvPr id="0" name=""/>
        <dsp:cNvSpPr/>
      </dsp:nvSpPr>
      <dsp:spPr>
        <a:xfrm>
          <a:off x="4073065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SCALING</a:t>
          </a:r>
        </a:p>
      </dsp:txBody>
      <dsp:txXfrm>
        <a:off x="4257368" y="0"/>
        <a:ext cx="1893177" cy="3686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2361" y="0"/>
          <a:ext cx="2877474" cy="580950"/>
        </a:xfrm>
        <a:prstGeom prst="chevron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DATA CLEANING AFTER</a:t>
          </a:r>
        </a:p>
      </dsp:txBody>
      <dsp:txXfrm>
        <a:off x="292836" y="0"/>
        <a:ext cx="2296524" cy="580950"/>
      </dsp:txXfrm>
    </dsp:sp>
    <dsp:sp modelId="{D69FF092-6807-4B19-98B3-103D2CE19DF1}">
      <dsp:nvSpPr>
        <dsp:cNvPr id="0" name=""/>
        <dsp:cNvSpPr/>
      </dsp:nvSpPr>
      <dsp:spPr>
        <a:xfrm>
          <a:off x="2592088" y="0"/>
          <a:ext cx="2877474" cy="580950"/>
        </a:xfrm>
        <a:prstGeom prst="chevron">
          <a:avLst/>
        </a:prstGeom>
        <a:solidFill>
          <a:schemeClr val="accent6">
            <a:shade val="80000"/>
            <a:hueOff val="160640"/>
            <a:satOff val="-6455"/>
            <a:lumOff val="138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DROP ROWS OUTLIERS</a:t>
          </a:r>
        </a:p>
      </dsp:txBody>
      <dsp:txXfrm>
        <a:off x="2882563" y="0"/>
        <a:ext cx="2296524" cy="580950"/>
      </dsp:txXfrm>
    </dsp:sp>
    <dsp:sp modelId="{3C5D6A07-FFFF-4047-BEA8-F1698048DAC6}">
      <dsp:nvSpPr>
        <dsp:cNvPr id="0" name=""/>
        <dsp:cNvSpPr/>
      </dsp:nvSpPr>
      <dsp:spPr>
        <a:xfrm>
          <a:off x="5181815" y="0"/>
          <a:ext cx="2877474" cy="580950"/>
        </a:xfrm>
        <a:prstGeom prst="chevron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DATA CLEANING BEFORE</a:t>
          </a:r>
        </a:p>
      </dsp:txBody>
      <dsp:txXfrm>
        <a:off x="5472290" y="0"/>
        <a:ext cx="2296524" cy="580950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4741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TIME TO TIME_INTERVAL</a:t>
          </a:r>
        </a:p>
      </dsp:txBody>
      <dsp:txXfrm>
        <a:off x="240038" y="0"/>
        <a:ext cx="1293253" cy="470593"/>
      </dsp:txXfrm>
    </dsp:sp>
    <dsp:sp modelId="{3C5D6A07-FFFF-4047-BEA8-F1698048DAC6}">
      <dsp:nvSpPr>
        <dsp:cNvPr id="0" name=""/>
        <dsp:cNvSpPr/>
      </dsp:nvSpPr>
      <dsp:spPr>
        <a:xfrm>
          <a:off x="1592203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AGE DRIVER DELETE VALUES</a:t>
          </a:r>
        </a:p>
      </dsp:txBody>
      <dsp:txXfrm>
        <a:off x="1827500" y="0"/>
        <a:ext cx="1293253" cy="470593"/>
      </dsp:txXfrm>
    </dsp:sp>
    <dsp:sp modelId="{C7DD2809-E79B-44BC-8799-ADE03DAB9FE8}">
      <dsp:nvSpPr>
        <dsp:cNvPr id="0" name=""/>
        <dsp:cNvSpPr/>
      </dsp:nvSpPr>
      <dsp:spPr>
        <a:xfrm>
          <a:off x="3179665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SPEED LIMIT DELETE VALUES</a:t>
          </a:r>
        </a:p>
      </dsp:txBody>
      <dsp:txXfrm>
        <a:off x="3414962" y="0"/>
        <a:ext cx="1293253" cy="470593"/>
      </dsp:txXfrm>
    </dsp:sp>
    <dsp:sp modelId="{CA4B7615-CB40-4D2C-A127-584211C29401}">
      <dsp:nvSpPr>
        <dsp:cNvPr id="0" name=""/>
        <dsp:cNvSpPr/>
      </dsp:nvSpPr>
      <dsp:spPr>
        <a:xfrm>
          <a:off x="4767127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LOCAL DISTRICT CLUSTERING</a:t>
          </a:r>
        </a:p>
      </dsp:txBody>
      <dsp:txXfrm>
        <a:off x="5002424" y="0"/>
        <a:ext cx="1293253" cy="470593"/>
      </dsp:txXfrm>
    </dsp:sp>
    <dsp:sp modelId="{A3655A42-AC77-4F0A-AB97-5D3C575B7B8B}">
      <dsp:nvSpPr>
        <dsp:cNvPr id="0" name=""/>
        <dsp:cNvSpPr/>
      </dsp:nvSpPr>
      <dsp:spPr>
        <a:xfrm>
          <a:off x="6354589" y="0"/>
          <a:ext cx="1763846" cy="47059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LOCAL HIGHWAY CLUSTERING</a:t>
          </a:r>
        </a:p>
      </dsp:txBody>
      <dsp:txXfrm>
        <a:off x="6589886" y="0"/>
        <a:ext cx="1293253" cy="470593"/>
      </dsp:txXfrm>
    </dsp:sp>
    <dsp:sp modelId="{579F1FF7-D7CB-4887-BF70-3F74F027A14E}">
      <dsp:nvSpPr>
        <dsp:cNvPr id="0" name=""/>
        <dsp:cNvSpPr/>
      </dsp:nvSpPr>
      <dsp:spPr>
        <a:xfrm>
          <a:off x="7942050" y="0"/>
          <a:ext cx="1763846" cy="470593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MAKE OTHERS</a:t>
          </a:r>
        </a:p>
      </dsp:txBody>
      <dsp:txXfrm>
        <a:off x="8177347" y="0"/>
        <a:ext cx="1293253" cy="470593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645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</a:t>
          </a:r>
        </a:p>
      </dsp:txBody>
      <dsp:txXfrm>
        <a:off x="254235" y="0"/>
        <a:ext cx="1499003" cy="505179"/>
      </dsp:txXfrm>
    </dsp:sp>
    <dsp:sp modelId="{D69FF092-6807-4B19-98B3-103D2CE19DF1}">
      <dsp:nvSpPr>
        <dsp:cNvPr id="0" name=""/>
        <dsp:cNvSpPr/>
      </dsp:nvSpPr>
      <dsp:spPr>
        <a:xfrm>
          <a:off x="1805409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UNDER SAMPLING</a:t>
          </a:r>
        </a:p>
      </dsp:txBody>
      <dsp:txXfrm>
        <a:off x="2057999" y="0"/>
        <a:ext cx="1499003" cy="505179"/>
      </dsp:txXfrm>
    </dsp:sp>
    <dsp:sp modelId="{3C5D6A07-FFFF-4047-BEA8-F1698048DAC6}">
      <dsp:nvSpPr>
        <dsp:cNvPr id="0" name=""/>
        <dsp:cNvSpPr/>
      </dsp:nvSpPr>
      <dsp:spPr>
        <a:xfrm>
          <a:off x="3609174" y="0"/>
          <a:ext cx="2004182" cy="505179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TRANSFORMATION</a:t>
          </a:r>
        </a:p>
      </dsp:txBody>
      <dsp:txXfrm>
        <a:off x="3861764" y="0"/>
        <a:ext cx="1499003" cy="505179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856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DIMENSIONALITY</a:t>
          </a:r>
        </a:p>
      </dsp:txBody>
      <dsp:txXfrm>
        <a:off x="186159" y="0"/>
        <a:ext cx="1893177" cy="368605"/>
      </dsp:txXfrm>
    </dsp:sp>
    <dsp:sp modelId="{D69FF092-6807-4B19-98B3-103D2CE19DF1}">
      <dsp:nvSpPr>
        <dsp:cNvPr id="0" name=""/>
        <dsp:cNvSpPr/>
      </dsp:nvSpPr>
      <dsp:spPr>
        <a:xfrm>
          <a:off x="2037460" y="0"/>
          <a:ext cx="2261782" cy="368605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ENCODING</a:t>
          </a:r>
        </a:p>
      </dsp:txBody>
      <dsp:txXfrm>
        <a:off x="2221763" y="0"/>
        <a:ext cx="1893177" cy="368605"/>
      </dsp:txXfrm>
    </dsp:sp>
    <dsp:sp modelId="{3C5D6A07-FFFF-4047-BEA8-F1698048DAC6}">
      <dsp:nvSpPr>
        <dsp:cNvPr id="0" name=""/>
        <dsp:cNvSpPr/>
      </dsp:nvSpPr>
      <dsp:spPr>
        <a:xfrm>
          <a:off x="4073065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SCALING</a:t>
          </a:r>
        </a:p>
      </dsp:txBody>
      <dsp:txXfrm>
        <a:off x="4257368" y="0"/>
        <a:ext cx="1893177" cy="368605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2361" y="0"/>
          <a:ext cx="2877474" cy="580950"/>
        </a:xfrm>
        <a:prstGeom prst="chevron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DAY WEEK ENCODER</a:t>
          </a:r>
        </a:p>
      </dsp:txBody>
      <dsp:txXfrm>
        <a:off x="292836" y="0"/>
        <a:ext cx="2296524" cy="580950"/>
      </dsp:txXfrm>
    </dsp:sp>
    <dsp:sp modelId="{D69FF092-6807-4B19-98B3-103D2CE19DF1}">
      <dsp:nvSpPr>
        <dsp:cNvPr id="0" name=""/>
        <dsp:cNvSpPr/>
      </dsp:nvSpPr>
      <dsp:spPr>
        <a:xfrm>
          <a:off x="2592088" y="0"/>
          <a:ext cx="2877474" cy="580950"/>
        </a:xfrm>
        <a:prstGeom prst="chevron">
          <a:avLst/>
        </a:prstGeom>
        <a:solidFill>
          <a:schemeClr val="accent6">
            <a:shade val="80000"/>
            <a:hueOff val="160640"/>
            <a:satOff val="-6455"/>
            <a:lumOff val="138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TIME INTERVAL ENCODER</a:t>
          </a:r>
        </a:p>
      </dsp:txBody>
      <dsp:txXfrm>
        <a:off x="2882563" y="0"/>
        <a:ext cx="2296524" cy="580950"/>
      </dsp:txXfrm>
    </dsp:sp>
    <dsp:sp modelId="{3C5D6A07-FFFF-4047-BEA8-F1698048DAC6}">
      <dsp:nvSpPr>
        <dsp:cNvPr id="0" name=""/>
        <dsp:cNvSpPr/>
      </dsp:nvSpPr>
      <dsp:spPr>
        <a:xfrm>
          <a:off x="5181815" y="0"/>
          <a:ext cx="2877474" cy="580950"/>
        </a:xfrm>
        <a:prstGeom prst="chevron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COLUMN TRANSFORMER</a:t>
          </a:r>
        </a:p>
      </dsp:txBody>
      <dsp:txXfrm>
        <a:off x="5472290" y="0"/>
        <a:ext cx="2296524" cy="580950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645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</a:t>
          </a:r>
        </a:p>
      </dsp:txBody>
      <dsp:txXfrm>
        <a:off x="254235" y="0"/>
        <a:ext cx="1499003" cy="505179"/>
      </dsp:txXfrm>
    </dsp:sp>
    <dsp:sp modelId="{D69FF092-6807-4B19-98B3-103D2CE19DF1}">
      <dsp:nvSpPr>
        <dsp:cNvPr id="0" name=""/>
        <dsp:cNvSpPr/>
      </dsp:nvSpPr>
      <dsp:spPr>
        <a:xfrm>
          <a:off x="1805409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UNDER SAMPLING</a:t>
          </a:r>
        </a:p>
      </dsp:txBody>
      <dsp:txXfrm>
        <a:off x="2057999" y="0"/>
        <a:ext cx="1499003" cy="505179"/>
      </dsp:txXfrm>
    </dsp:sp>
    <dsp:sp modelId="{3C5D6A07-FFFF-4047-BEA8-F1698048DAC6}">
      <dsp:nvSpPr>
        <dsp:cNvPr id="0" name=""/>
        <dsp:cNvSpPr/>
      </dsp:nvSpPr>
      <dsp:spPr>
        <a:xfrm>
          <a:off x="3609174" y="0"/>
          <a:ext cx="2004182" cy="505179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TRANSFORMATION</a:t>
          </a:r>
        </a:p>
      </dsp:txBody>
      <dsp:txXfrm>
        <a:off x="3861764" y="0"/>
        <a:ext cx="1499003" cy="505179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856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DIMENSIONALITY</a:t>
          </a:r>
        </a:p>
      </dsp:txBody>
      <dsp:txXfrm>
        <a:off x="186159" y="0"/>
        <a:ext cx="1893177" cy="368605"/>
      </dsp:txXfrm>
    </dsp:sp>
    <dsp:sp modelId="{D69FF092-6807-4B19-98B3-103D2CE19DF1}">
      <dsp:nvSpPr>
        <dsp:cNvPr id="0" name=""/>
        <dsp:cNvSpPr/>
      </dsp:nvSpPr>
      <dsp:spPr>
        <a:xfrm>
          <a:off x="2037460" y="0"/>
          <a:ext cx="2261782" cy="368605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ENCODING</a:t>
          </a:r>
        </a:p>
      </dsp:txBody>
      <dsp:txXfrm>
        <a:off x="2221763" y="0"/>
        <a:ext cx="1893177" cy="368605"/>
      </dsp:txXfrm>
    </dsp:sp>
    <dsp:sp modelId="{3C5D6A07-FFFF-4047-BEA8-F1698048DAC6}">
      <dsp:nvSpPr>
        <dsp:cNvPr id="0" name=""/>
        <dsp:cNvSpPr/>
      </dsp:nvSpPr>
      <dsp:spPr>
        <a:xfrm>
          <a:off x="4073065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SCALING</a:t>
          </a:r>
        </a:p>
      </dsp:txBody>
      <dsp:txXfrm>
        <a:off x="4257368" y="0"/>
        <a:ext cx="1893177" cy="368605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2404" y="0"/>
          <a:ext cx="2929457" cy="368605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DAY WEEK ENCODER</a:t>
          </a:r>
        </a:p>
      </dsp:txBody>
      <dsp:txXfrm>
        <a:off x="186707" y="0"/>
        <a:ext cx="2560852" cy="368605"/>
      </dsp:txXfrm>
    </dsp:sp>
    <dsp:sp modelId="{D69FF092-6807-4B19-98B3-103D2CE19DF1}">
      <dsp:nvSpPr>
        <dsp:cNvPr id="0" name=""/>
        <dsp:cNvSpPr/>
      </dsp:nvSpPr>
      <dsp:spPr>
        <a:xfrm>
          <a:off x="2638916" y="0"/>
          <a:ext cx="2929457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TIME INTERVAL ENCODER</a:t>
          </a:r>
        </a:p>
      </dsp:txBody>
      <dsp:txXfrm>
        <a:off x="2823219" y="0"/>
        <a:ext cx="2560852" cy="368605"/>
      </dsp:txXfrm>
    </dsp:sp>
    <dsp:sp modelId="{3C5D6A07-FFFF-4047-BEA8-F1698048DAC6}">
      <dsp:nvSpPr>
        <dsp:cNvPr id="0" name=""/>
        <dsp:cNvSpPr/>
      </dsp:nvSpPr>
      <dsp:spPr>
        <a:xfrm>
          <a:off x="5275428" y="0"/>
          <a:ext cx="2929457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COLUMN TRANSFORMER</a:t>
          </a:r>
        </a:p>
      </dsp:txBody>
      <dsp:txXfrm>
        <a:off x="5459731" y="0"/>
        <a:ext cx="2560852" cy="368605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645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</a:t>
          </a:r>
        </a:p>
      </dsp:txBody>
      <dsp:txXfrm>
        <a:off x="254235" y="0"/>
        <a:ext cx="1499003" cy="505179"/>
      </dsp:txXfrm>
    </dsp:sp>
    <dsp:sp modelId="{D69FF092-6807-4B19-98B3-103D2CE19DF1}">
      <dsp:nvSpPr>
        <dsp:cNvPr id="0" name=""/>
        <dsp:cNvSpPr/>
      </dsp:nvSpPr>
      <dsp:spPr>
        <a:xfrm>
          <a:off x="1805409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UNDER SAMPLING</a:t>
          </a:r>
        </a:p>
      </dsp:txBody>
      <dsp:txXfrm>
        <a:off x="2057999" y="0"/>
        <a:ext cx="1499003" cy="505179"/>
      </dsp:txXfrm>
    </dsp:sp>
    <dsp:sp modelId="{3C5D6A07-FFFF-4047-BEA8-F1698048DAC6}">
      <dsp:nvSpPr>
        <dsp:cNvPr id="0" name=""/>
        <dsp:cNvSpPr/>
      </dsp:nvSpPr>
      <dsp:spPr>
        <a:xfrm>
          <a:off x="3609174" y="0"/>
          <a:ext cx="2004182" cy="505179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TRANSFORMATION</a:t>
          </a:r>
        </a:p>
      </dsp:txBody>
      <dsp:txXfrm>
        <a:off x="3861764" y="0"/>
        <a:ext cx="1499003" cy="505179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856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DIMENSIONALITY</a:t>
          </a:r>
        </a:p>
      </dsp:txBody>
      <dsp:txXfrm>
        <a:off x="186159" y="0"/>
        <a:ext cx="1893177" cy="368605"/>
      </dsp:txXfrm>
    </dsp:sp>
    <dsp:sp modelId="{D69FF092-6807-4B19-98B3-103D2CE19DF1}">
      <dsp:nvSpPr>
        <dsp:cNvPr id="0" name=""/>
        <dsp:cNvSpPr/>
      </dsp:nvSpPr>
      <dsp:spPr>
        <a:xfrm>
          <a:off x="2037460" y="0"/>
          <a:ext cx="2261782" cy="368605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ENCODING</a:t>
          </a:r>
        </a:p>
      </dsp:txBody>
      <dsp:txXfrm>
        <a:off x="2221763" y="0"/>
        <a:ext cx="1893177" cy="368605"/>
      </dsp:txXfrm>
    </dsp:sp>
    <dsp:sp modelId="{3C5D6A07-FFFF-4047-BEA8-F1698048DAC6}">
      <dsp:nvSpPr>
        <dsp:cNvPr id="0" name=""/>
        <dsp:cNvSpPr/>
      </dsp:nvSpPr>
      <dsp:spPr>
        <a:xfrm>
          <a:off x="4073065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SCALING</a:t>
          </a:r>
        </a:p>
      </dsp:txBody>
      <dsp:txXfrm>
        <a:off x="4257368" y="0"/>
        <a:ext cx="1893177" cy="368605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2404" y="0"/>
          <a:ext cx="2929457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DAY WEEK ENCODER</a:t>
          </a:r>
        </a:p>
      </dsp:txBody>
      <dsp:txXfrm>
        <a:off x="186707" y="0"/>
        <a:ext cx="2560852" cy="368605"/>
      </dsp:txXfrm>
    </dsp:sp>
    <dsp:sp modelId="{D69FF092-6807-4B19-98B3-103D2CE19DF1}">
      <dsp:nvSpPr>
        <dsp:cNvPr id="0" name=""/>
        <dsp:cNvSpPr/>
      </dsp:nvSpPr>
      <dsp:spPr>
        <a:xfrm>
          <a:off x="2638916" y="0"/>
          <a:ext cx="2929457" cy="368605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TIME INTERVAL ENCODER</a:t>
          </a:r>
        </a:p>
      </dsp:txBody>
      <dsp:txXfrm>
        <a:off x="2823219" y="0"/>
        <a:ext cx="2560852" cy="368605"/>
      </dsp:txXfrm>
    </dsp:sp>
    <dsp:sp modelId="{3C5D6A07-FFFF-4047-BEA8-F1698048DAC6}">
      <dsp:nvSpPr>
        <dsp:cNvPr id="0" name=""/>
        <dsp:cNvSpPr/>
      </dsp:nvSpPr>
      <dsp:spPr>
        <a:xfrm>
          <a:off x="5275428" y="0"/>
          <a:ext cx="2929457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COLUMN TRANSFORMER</a:t>
          </a:r>
        </a:p>
      </dsp:txBody>
      <dsp:txXfrm>
        <a:off x="5459731" y="0"/>
        <a:ext cx="2560852" cy="3686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7085" y="0"/>
          <a:ext cx="4235516" cy="580950"/>
        </a:xfrm>
        <a:prstGeom prst="chevron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DATA CLEANING AFTER</a:t>
          </a:r>
        </a:p>
      </dsp:txBody>
      <dsp:txXfrm>
        <a:off x="297560" y="0"/>
        <a:ext cx="3654566" cy="580950"/>
      </dsp:txXfrm>
    </dsp:sp>
    <dsp:sp modelId="{3C5D6A07-FFFF-4047-BEA8-F1698048DAC6}">
      <dsp:nvSpPr>
        <dsp:cNvPr id="0" name=""/>
        <dsp:cNvSpPr/>
      </dsp:nvSpPr>
      <dsp:spPr>
        <a:xfrm>
          <a:off x="3819050" y="0"/>
          <a:ext cx="4235516" cy="580950"/>
        </a:xfrm>
        <a:prstGeom prst="chevron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DATA CLEANING BEFORE</a:t>
          </a:r>
        </a:p>
      </dsp:txBody>
      <dsp:txXfrm>
        <a:off x="4109525" y="0"/>
        <a:ext cx="3654566" cy="580950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645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</a:t>
          </a:r>
        </a:p>
      </dsp:txBody>
      <dsp:txXfrm>
        <a:off x="254235" y="0"/>
        <a:ext cx="1499003" cy="505179"/>
      </dsp:txXfrm>
    </dsp:sp>
    <dsp:sp modelId="{D69FF092-6807-4B19-98B3-103D2CE19DF1}">
      <dsp:nvSpPr>
        <dsp:cNvPr id="0" name=""/>
        <dsp:cNvSpPr/>
      </dsp:nvSpPr>
      <dsp:spPr>
        <a:xfrm>
          <a:off x="1805409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UNDER SAMPLING</a:t>
          </a:r>
        </a:p>
      </dsp:txBody>
      <dsp:txXfrm>
        <a:off x="2057999" y="0"/>
        <a:ext cx="1499003" cy="505179"/>
      </dsp:txXfrm>
    </dsp:sp>
    <dsp:sp modelId="{3C5D6A07-FFFF-4047-BEA8-F1698048DAC6}">
      <dsp:nvSpPr>
        <dsp:cNvPr id="0" name=""/>
        <dsp:cNvSpPr/>
      </dsp:nvSpPr>
      <dsp:spPr>
        <a:xfrm>
          <a:off x="3609174" y="0"/>
          <a:ext cx="2004182" cy="505179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TRANSFORMATION</a:t>
          </a:r>
        </a:p>
      </dsp:txBody>
      <dsp:txXfrm>
        <a:off x="3861764" y="0"/>
        <a:ext cx="1499003" cy="505179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856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DIMENSIONALITY</a:t>
          </a:r>
        </a:p>
      </dsp:txBody>
      <dsp:txXfrm>
        <a:off x="186159" y="0"/>
        <a:ext cx="1893177" cy="368605"/>
      </dsp:txXfrm>
    </dsp:sp>
    <dsp:sp modelId="{D69FF092-6807-4B19-98B3-103D2CE19DF1}">
      <dsp:nvSpPr>
        <dsp:cNvPr id="0" name=""/>
        <dsp:cNvSpPr/>
      </dsp:nvSpPr>
      <dsp:spPr>
        <a:xfrm>
          <a:off x="2037460" y="0"/>
          <a:ext cx="2261782" cy="368605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ENCODING</a:t>
          </a:r>
        </a:p>
      </dsp:txBody>
      <dsp:txXfrm>
        <a:off x="2221763" y="0"/>
        <a:ext cx="1893177" cy="368605"/>
      </dsp:txXfrm>
    </dsp:sp>
    <dsp:sp modelId="{3C5D6A07-FFFF-4047-BEA8-F1698048DAC6}">
      <dsp:nvSpPr>
        <dsp:cNvPr id="0" name=""/>
        <dsp:cNvSpPr/>
      </dsp:nvSpPr>
      <dsp:spPr>
        <a:xfrm>
          <a:off x="4073065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SCALING</a:t>
          </a:r>
        </a:p>
      </dsp:txBody>
      <dsp:txXfrm>
        <a:off x="4257368" y="0"/>
        <a:ext cx="1893177" cy="368605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2404" y="0"/>
          <a:ext cx="2929457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DAY WEEK ENCODER</a:t>
          </a:r>
        </a:p>
      </dsp:txBody>
      <dsp:txXfrm>
        <a:off x="186707" y="0"/>
        <a:ext cx="2560852" cy="368605"/>
      </dsp:txXfrm>
    </dsp:sp>
    <dsp:sp modelId="{D69FF092-6807-4B19-98B3-103D2CE19DF1}">
      <dsp:nvSpPr>
        <dsp:cNvPr id="0" name=""/>
        <dsp:cNvSpPr/>
      </dsp:nvSpPr>
      <dsp:spPr>
        <a:xfrm>
          <a:off x="2638916" y="0"/>
          <a:ext cx="2929457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TIME INTERVAL ENCODER</a:t>
          </a:r>
        </a:p>
      </dsp:txBody>
      <dsp:txXfrm>
        <a:off x="2823219" y="0"/>
        <a:ext cx="2560852" cy="368605"/>
      </dsp:txXfrm>
    </dsp:sp>
    <dsp:sp modelId="{3C5D6A07-FFFF-4047-BEA8-F1698048DAC6}">
      <dsp:nvSpPr>
        <dsp:cNvPr id="0" name=""/>
        <dsp:cNvSpPr/>
      </dsp:nvSpPr>
      <dsp:spPr>
        <a:xfrm>
          <a:off x="5275428" y="0"/>
          <a:ext cx="2929457" cy="368605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COLUMN TRANSFORMER</a:t>
          </a:r>
        </a:p>
      </dsp:txBody>
      <dsp:txXfrm>
        <a:off x="5459731" y="0"/>
        <a:ext cx="2560852" cy="368605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7213" y="0"/>
          <a:ext cx="4312033" cy="475936"/>
        </a:xfrm>
        <a:prstGeom prst="chevron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AGE DRIVER ENCODER</a:t>
          </a:r>
        </a:p>
      </dsp:txBody>
      <dsp:txXfrm>
        <a:off x="245181" y="0"/>
        <a:ext cx="3836097" cy="475936"/>
      </dsp:txXfrm>
    </dsp:sp>
    <dsp:sp modelId="{3C5D6A07-FFFF-4047-BEA8-F1698048DAC6}">
      <dsp:nvSpPr>
        <dsp:cNvPr id="0" name=""/>
        <dsp:cNvSpPr/>
      </dsp:nvSpPr>
      <dsp:spPr>
        <a:xfrm>
          <a:off x="3888043" y="0"/>
          <a:ext cx="4312033" cy="475936"/>
        </a:xfrm>
        <a:prstGeom prst="chevron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ONE HOT ENCODER</a:t>
          </a:r>
        </a:p>
      </dsp:txBody>
      <dsp:txXfrm>
        <a:off x="4126011" y="0"/>
        <a:ext cx="3836097" cy="475936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645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</a:t>
          </a:r>
        </a:p>
      </dsp:txBody>
      <dsp:txXfrm>
        <a:off x="254235" y="0"/>
        <a:ext cx="1499003" cy="505179"/>
      </dsp:txXfrm>
    </dsp:sp>
    <dsp:sp modelId="{D69FF092-6807-4B19-98B3-103D2CE19DF1}">
      <dsp:nvSpPr>
        <dsp:cNvPr id="0" name=""/>
        <dsp:cNvSpPr/>
      </dsp:nvSpPr>
      <dsp:spPr>
        <a:xfrm>
          <a:off x="1805409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UNDER SAMPLING</a:t>
          </a:r>
        </a:p>
      </dsp:txBody>
      <dsp:txXfrm>
        <a:off x="2057999" y="0"/>
        <a:ext cx="1499003" cy="505179"/>
      </dsp:txXfrm>
    </dsp:sp>
    <dsp:sp modelId="{3C5D6A07-FFFF-4047-BEA8-F1698048DAC6}">
      <dsp:nvSpPr>
        <dsp:cNvPr id="0" name=""/>
        <dsp:cNvSpPr/>
      </dsp:nvSpPr>
      <dsp:spPr>
        <a:xfrm>
          <a:off x="3609174" y="0"/>
          <a:ext cx="2004182" cy="505179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TRANSFORMATION</a:t>
          </a:r>
        </a:p>
      </dsp:txBody>
      <dsp:txXfrm>
        <a:off x="3861764" y="0"/>
        <a:ext cx="1499003" cy="505179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856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DIMENSIONALITY</a:t>
          </a:r>
        </a:p>
      </dsp:txBody>
      <dsp:txXfrm>
        <a:off x="186159" y="0"/>
        <a:ext cx="1893177" cy="368605"/>
      </dsp:txXfrm>
    </dsp:sp>
    <dsp:sp modelId="{D69FF092-6807-4B19-98B3-103D2CE19DF1}">
      <dsp:nvSpPr>
        <dsp:cNvPr id="0" name=""/>
        <dsp:cNvSpPr/>
      </dsp:nvSpPr>
      <dsp:spPr>
        <a:xfrm>
          <a:off x="2037460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ENCODING</a:t>
          </a:r>
        </a:p>
      </dsp:txBody>
      <dsp:txXfrm>
        <a:off x="2221763" y="0"/>
        <a:ext cx="1893177" cy="368605"/>
      </dsp:txXfrm>
    </dsp:sp>
    <dsp:sp modelId="{3C5D6A07-FFFF-4047-BEA8-F1698048DAC6}">
      <dsp:nvSpPr>
        <dsp:cNvPr id="0" name=""/>
        <dsp:cNvSpPr/>
      </dsp:nvSpPr>
      <dsp:spPr>
        <a:xfrm>
          <a:off x="4073065" y="0"/>
          <a:ext cx="2261782" cy="368605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SCALING</a:t>
          </a:r>
        </a:p>
      </dsp:txBody>
      <dsp:txXfrm>
        <a:off x="4257368" y="0"/>
        <a:ext cx="1893177" cy="368605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645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</a:t>
          </a:r>
        </a:p>
      </dsp:txBody>
      <dsp:txXfrm>
        <a:off x="254235" y="0"/>
        <a:ext cx="1499003" cy="505179"/>
      </dsp:txXfrm>
    </dsp:sp>
    <dsp:sp modelId="{D69FF092-6807-4B19-98B3-103D2CE19DF1}">
      <dsp:nvSpPr>
        <dsp:cNvPr id="0" name=""/>
        <dsp:cNvSpPr/>
      </dsp:nvSpPr>
      <dsp:spPr>
        <a:xfrm>
          <a:off x="1805409" y="0"/>
          <a:ext cx="2004182" cy="505179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UNDER SAMPLING</a:t>
          </a:r>
        </a:p>
      </dsp:txBody>
      <dsp:txXfrm>
        <a:off x="2057999" y="0"/>
        <a:ext cx="1499003" cy="505179"/>
      </dsp:txXfrm>
    </dsp:sp>
    <dsp:sp modelId="{3C5D6A07-FFFF-4047-BEA8-F1698048DAC6}">
      <dsp:nvSpPr>
        <dsp:cNvPr id="0" name=""/>
        <dsp:cNvSpPr/>
      </dsp:nvSpPr>
      <dsp:spPr>
        <a:xfrm>
          <a:off x="3609174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TRANSFORMATION</a:t>
          </a:r>
        </a:p>
      </dsp:txBody>
      <dsp:txXfrm>
        <a:off x="3861764" y="0"/>
        <a:ext cx="1499003" cy="505179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0" y="0"/>
          <a:ext cx="4235516" cy="809068"/>
        </a:xfrm>
        <a:prstGeom prst="chevron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PRE-PROCESSING</a:t>
          </a:r>
        </a:p>
      </dsp:txBody>
      <dsp:txXfrm>
        <a:off x="404534" y="0"/>
        <a:ext cx="3426448" cy="809068"/>
      </dsp:txXfrm>
    </dsp:sp>
    <dsp:sp modelId="{3C5D6A07-FFFF-4047-BEA8-F1698048DAC6}">
      <dsp:nvSpPr>
        <dsp:cNvPr id="0" name=""/>
        <dsp:cNvSpPr/>
      </dsp:nvSpPr>
      <dsp:spPr>
        <a:xfrm>
          <a:off x="3826135" y="0"/>
          <a:ext cx="4235516" cy="809068"/>
        </a:xfrm>
        <a:prstGeom prst="chevron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CLASSIFIER</a:t>
          </a:r>
        </a:p>
      </dsp:txBody>
      <dsp:txXfrm>
        <a:off x="4230669" y="0"/>
        <a:ext cx="3426448" cy="8090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645" y="0"/>
          <a:ext cx="2004182" cy="505179"/>
        </a:xfrm>
        <a:prstGeom prst="chevron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</a:t>
          </a:r>
        </a:p>
      </dsp:txBody>
      <dsp:txXfrm>
        <a:off x="254235" y="0"/>
        <a:ext cx="1499003" cy="505179"/>
      </dsp:txXfrm>
    </dsp:sp>
    <dsp:sp modelId="{D69FF092-6807-4B19-98B3-103D2CE19DF1}">
      <dsp:nvSpPr>
        <dsp:cNvPr id="0" name=""/>
        <dsp:cNvSpPr/>
      </dsp:nvSpPr>
      <dsp:spPr>
        <a:xfrm>
          <a:off x="1805409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UNDER SAMPLING</a:t>
          </a:r>
        </a:p>
      </dsp:txBody>
      <dsp:txXfrm>
        <a:off x="2057999" y="0"/>
        <a:ext cx="1499003" cy="505179"/>
      </dsp:txXfrm>
    </dsp:sp>
    <dsp:sp modelId="{3C5D6A07-FFFF-4047-BEA8-F1698048DAC6}">
      <dsp:nvSpPr>
        <dsp:cNvPr id="0" name=""/>
        <dsp:cNvSpPr/>
      </dsp:nvSpPr>
      <dsp:spPr>
        <a:xfrm>
          <a:off x="3609174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TRANSFORMATION</a:t>
          </a:r>
        </a:p>
      </dsp:txBody>
      <dsp:txXfrm>
        <a:off x="3861764" y="0"/>
        <a:ext cx="1499003" cy="5051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856" y="0"/>
          <a:ext cx="2261782" cy="368605"/>
        </a:xfrm>
        <a:prstGeom prst="chevron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 AFTER</a:t>
          </a:r>
        </a:p>
      </dsp:txBody>
      <dsp:txXfrm>
        <a:off x="186159" y="0"/>
        <a:ext cx="1893177" cy="368605"/>
      </dsp:txXfrm>
    </dsp:sp>
    <dsp:sp modelId="{D69FF092-6807-4B19-98B3-103D2CE19DF1}">
      <dsp:nvSpPr>
        <dsp:cNvPr id="0" name=""/>
        <dsp:cNvSpPr/>
      </dsp:nvSpPr>
      <dsp:spPr>
        <a:xfrm>
          <a:off x="2037460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DROP ROWS OUTLIERS</a:t>
          </a:r>
        </a:p>
      </dsp:txBody>
      <dsp:txXfrm>
        <a:off x="2221763" y="0"/>
        <a:ext cx="1893177" cy="368605"/>
      </dsp:txXfrm>
    </dsp:sp>
    <dsp:sp modelId="{3C5D6A07-FFFF-4047-BEA8-F1698048DAC6}">
      <dsp:nvSpPr>
        <dsp:cNvPr id="0" name=""/>
        <dsp:cNvSpPr/>
      </dsp:nvSpPr>
      <dsp:spPr>
        <a:xfrm>
          <a:off x="4073065" y="0"/>
          <a:ext cx="2261782" cy="368605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 BEFORE</a:t>
          </a:r>
        </a:p>
      </dsp:txBody>
      <dsp:txXfrm>
        <a:off x="4257368" y="0"/>
        <a:ext cx="1893177" cy="3686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2361" y="0"/>
          <a:ext cx="2877474" cy="580950"/>
        </a:xfrm>
        <a:prstGeom prst="chevron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REPLACE MISSING VALUES TO NAN</a:t>
          </a:r>
        </a:p>
      </dsp:txBody>
      <dsp:txXfrm>
        <a:off x="292836" y="0"/>
        <a:ext cx="2296524" cy="580950"/>
      </dsp:txXfrm>
    </dsp:sp>
    <dsp:sp modelId="{D69FF092-6807-4B19-98B3-103D2CE19DF1}">
      <dsp:nvSpPr>
        <dsp:cNvPr id="0" name=""/>
        <dsp:cNvSpPr/>
      </dsp:nvSpPr>
      <dsp:spPr>
        <a:xfrm>
          <a:off x="2592088" y="0"/>
          <a:ext cx="2877474" cy="580950"/>
        </a:xfrm>
        <a:prstGeom prst="chevron">
          <a:avLst/>
        </a:prstGeom>
        <a:solidFill>
          <a:schemeClr val="accent6">
            <a:shade val="80000"/>
            <a:hueOff val="160640"/>
            <a:satOff val="-6455"/>
            <a:lumOff val="138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DROP COLUMNS</a:t>
          </a:r>
        </a:p>
      </dsp:txBody>
      <dsp:txXfrm>
        <a:off x="2882563" y="0"/>
        <a:ext cx="2296524" cy="580950"/>
      </dsp:txXfrm>
    </dsp:sp>
    <dsp:sp modelId="{3C5D6A07-FFFF-4047-BEA8-F1698048DAC6}">
      <dsp:nvSpPr>
        <dsp:cNvPr id="0" name=""/>
        <dsp:cNvSpPr/>
      </dsp:nvSpPr>
      <dsp:spPr>
        <a:xfrm>
          <a:off x="5181815" y="0"/>
          <a:ext cx="2877474" cy="580950"/>
        </a:xfrm>
        <a:prstGeom prst="chevron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DROP ROWS ANY NAN</a:t>
          </a:r>
        </a:p>
      </dsp:txBody>
      <dsp:txXfrm>
        <a:off x="5472290" y="0"/>
        <a:ext cx="2296524" cy="5809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9A31A-77B6-4A1B-BB3E-20ACC13E08EA}">
      <dsp:nvSpPr>
        <dsp:cNvPr id="0" name=""/>
        <dsp:cNvSpPr/>
      </dsp:nvSpPr>
      <dsp:spPr>
        <a:xfrm>
          <a:off x="1645" y="0"/>
          <a:ext cx="2004182" cy="505179"/>
        </a:xfrm>
        <a:prstGeom prst="chevron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CLEANING</a:t>
          </a:r>
        </a:p>
      </dsp:txBody>
      <dsp:txXfrm>
        <a:off x="254235" y="0"/>
        <a:ext cx="1499003" cy="505179"/>
      </dsp:txXfrm>
    </dsp:sp>
    <dsp:sp modelId="{D69FF092-6807-4B19-98B3-103D2CE19DF1}">
      <dsp:nvSpPr>
        <dsp:cNvPr id="0" name=""/>
        <dsp:cNvSpPr/>
      </dsp:nvSpPr>
      <dsp:spPr>
        <a:xfrm>
          <a:off x="1805409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UNDER SAMPLING</a:t>
          </a:r>
        </a:p>
      </dsp:txBody>
      <dsp:txXfrm>
        <a:off x="2057999" y="0"/>
        <a:ext cx="1499003" cy="505179"/>
      </dsp:txXfrm>
    </dsp:sp>
    <dsp:sp modelId="{3C5D6A07-FFFF-4047-BEA8-F1698048DAC6}">
      <dsp:nvSpPr>
        <dsp:cNvPr id="0" name=""/>
        <dsp:cNvSpPr/>
      </dsp:nvSpPr>
      <dsp:spPr>
        <a:xfrm>
          <a:off x="3609174" y="0"/>
          <a:ext cx="2004182" cy="505179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DATA TRANSFORMATION</a:t>
          </a:r>
        </a:p>
      </dsp:txBody>
      <dsp:txXfrm>
        <a:off x="3861764" y="0"/>
        <a:ext cx="1499003" cy="505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221A1788-7372-4FAC-9AF0-00B54B8D9CBA}" type="datetime1">
              <a:rPr lang="it-IT" smtClean="0"/>
              <a:t>23/04/2023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it-IT" smtClean="0"/>
              <a:pPr algn="r"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D943A304-85CD-4257-B418-D8F889FE0DBC}" type="datetime1">
              <a:rPr lang="it-IT" smtClean="0"/>
              <a:pPr/>
              <a:t>23/04/2023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EBA5BD7-F043-4D1B-AA17-CD412FC534D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139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3464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833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5019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510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011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1396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2846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949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1853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31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230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660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8198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608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4449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6463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151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8268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6429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7267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065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608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248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83194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0631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973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1196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8738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5682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2344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7172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105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9601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6586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3180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790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227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52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321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468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3990C8-858B-452E-BE54-827732BDA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65BECD4-752F-4D97-9F83-ECE73B3D14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81482C-08FE-472C-A970-3BB71CEF3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1C12B-23C2-462B-A9D3-D2D8613C15EE}" type="datetime1">
              <a:rPr lang="it-IT" smtClean="0"/>
              <a:t>23/04/2023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20C848-D029-49D0-996B-A7A225CDE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480942-904D-47FD-9066-FE59609C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580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842426-BDA6-45C1-B2D2-4B9A380D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84BFF9-F132-425F-9C65-98F7038B1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D5679AA-BD8B-49BD-B457-CB17AB30B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54A6-AEBF-462A-9DE7-7BAB439C322D}" type="datetime1">
              <a:rPr lang="it-IT" smtClean="0"/>
              <a:t>23/04/2023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387327-181F-407B-8478-E6DAA90EF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13F9FFE-84F0-4223-8BCC-6FE644255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4325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3004D5E-AD8D-40F8-B65C-D48435D1D2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2D9269A-2817-4720-85C2-F7AF99837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CADEFA-749E-4546-AA89-E5A39A2FB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60779-90DA-40BE-88F7-0F77E43D79A6}" type="datetime1">
              <a:rPr lang="it-IT" smtClean="0"/>
              <a:t>23/04/2023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EDAC9C-A274-4A9C-B484-C49E47AE3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CB0F0E-873A-481D-92F7-1AEE39A88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207812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015361-0B9D-40FA-9BC6-D7E9DC2FC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712022-EDEF-4489-AEAB-9295FA1DD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41631B-01E1-4BB4-848D-2EDF07C8D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35FB-D225-4F3E-93A9-9145C3966997}" type="datetime1">
              <a:rPr lang="it-IT" smtClean="0"/>
              <a:t>23/04/2023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A904B0-C2EA-4E9A-A2BE-B9D1DD402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7C9F7E-C21B-42D8-A3EA-B461134A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004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B7062F-DB53-4D65-A108-C37F9E73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2AC2B4-F410-460B-9796-17C778BB2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A4A252-35FD-44C6-9E4B-C9662E80D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47144-5723-4A68-85F7-5FE0EFC4369E}" type="datetime1">
              <a:rPr lang="it-IT" smtClean="0"/>
              <a:t>23/04/2023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5C3239-8E61-45B3-8792-45DE16F93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262623-3B5D-477B-B1BF-D2B6DD79A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3005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AB5786-C196-4DD9-94FE-4D0A0A9D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57049D-09DB-4496-A3F2-5E5F9B2C1C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E6968BA-C3AE-4427-94FA-9868C6D3E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501F4EA-408A-484C-8CAF-9C4BEC04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BDF74-C579-402C-8490-6C473369ACF9}" type="datetime1">
              <a:rPr lang="it-IT" smtClean="0"/>
              <a:t>23/04/2023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F09D85-D0C4-455D-BCB2-EBDDFB1C8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E5A7CCC-D83D-44EE-A006-76103DEDC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9089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D6A46E-89EA-4C40-89B3-0476C5B26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BCE981-09CA-4024-976A-4834506EE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3F36C3-E77D-4650-80E0-4AE2C537D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B1D2E41-BEA6-4418-A5F8-2BF719A377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FEA9161-D4BC-4A30-B8D5-0D149EB4D5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8C05446-8A8C-4906-B571-92F803D9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7BD2-1778-4261-B808-57731DA023BD}" type="datetime1">
              <a:rPr lang="it-IT" smtClean="0"/>
              <a:t>23/04/2023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991C700-5543-4E30-B514-0831CA40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C066C92-C41B-4181-AA0F-6C6368AA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780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3086F3-2F5F-4AAB-AA2B-2F497A94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6868818-7048-4978-8357-DAB0D898D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41DA3-6055-4EBD-9DC0-EB52F31275F8}" type="datetime1">
              <a:rPr lang="it-IT" smtClean="0"/>
              <a:t>23/04/2023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9847B5F-720B-43B5-81A3-26A342BAD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8BBD7C1-C5A6-4796-BDBA-386E6A4D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5260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C39640D-B836-4E50-AB14-7760AE9D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60779-90DA-40BE-88F7-0F77E43D79A6}" type="datetime1">
              <a:rPr lang="it-IT" smtClean="0"/>
              <a:t>23/04/2023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53FF13C-CDE9-4571-A389-EC7331818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1E0E64-F306-4E07-A3FD-1448D01C2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9945810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C69C3F-2E49-444A-9C57-88C65018B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3C6C87-FDA1-41ED-BC73-BD55EB318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FF10576-3115-423E-B27A-349D88BF8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5FD1CA5-49F4-44E5-8F2D-46A3F62EF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19ADD-8280-4CE4-A1A8-F29F648CF5B2}" type="datetime1">
              <a:rPr lang="it-IT" smtClean="0"/>
              <a:t>23/04/2023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A889306-6467-468A-9E61-45704CBED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DFBB7F-6716-4809-BAED-612976FAD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1341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538715-581A-4714-BFDF-4377A7031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3026BD0-7560-429B-9857-A4E1478F2C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BAA98D2-7401-43E9-8C66-12BDF322C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4C45D4C-1DA3-4325-8C3F-071BCE2A4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77DE7-FF35-46C1-A49E-0838FDFE5034}" type="datetime1">
              <a:rPr lang="it-IT" smtClean="0"/>
              <a:t>23/04/2023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2B3685E-A0DD-42F7-AB85-3E97E3051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C4294D6-2289-48AA-B6EA-97697731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0060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72000">
              <a:schemeClr val="tx1"/>
            </a:gs>
            <a:gs pos="100000">
              <a:srgbClr val="008C8C">
                <a:alpha val="38000"/>
              </a:srgb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A2C9F3F-416D-49B1-B337-67538220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032D128-31BE-4461-B9D8-D5941F87C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2AD3A1-67A7-42F1-B82C-07F1683A2C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60779-90DA-40BE-88F7-0F77E43D79A6}" type="datetime1">
              <a:rPr lang="it-IT" smtClean="0"/>
              <a:t>23/04/2023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9D72A9E-817F-4CAC-A6D5-6C4368551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223D3E7-344A-47D7-A0F2-B4EC282B6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1363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18" Type="http://schemas.openxmlformats.org/officeDocument/2006/relationships/image" Target="../media/image38.png"/><Relationship Id="rId3" Type="http://schemas.openxmlformats.org/officeDocument/2006/relationships/notesSlide" Target="../notesSlides/notesSlide16.xml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1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tags" Target="../tags/tag16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3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19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diagramQuickStyle" Target="../diagrams/quickStyle4.xml"/><Relationship Id="rId18" Type="http://schemas.openxmlformats.org/officeDocument/2006/relationships/diagramQuickStyle" Target="../diagrams/quickStyle5.xml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41.png"/><Relationship Id="rId7" Type="http://schemas.openxmlformats.org/officeDocument/2006/relationships/diagramLayout" Target="../diagrams/layout3.xml"/><Relationship Id="rId12" Type="http://schemas.openxmlformats.org/officeDocument/2006/relationships/diagramLayout" Target="../diagrams/layout4.xml"/><Relationship Id="rId17" Type="http://schemas.openxmlformats.org/officeDocument/2006/relationships/diagramLayout" Target="../diagrams/layout5.xml"/><Relationship Id="rId2" Type="http://schemas.openxmlformats.org/officeDocument/2006/relationships/slideLayout" Target="../slideLayouts/slideLayout2.xml"/><Relationship Id="rId16" Type="http://schemas.openxmlformats.org/officeDocument/2006/relationships/diagramData" Target="../diagrams/data5.xml"/><Relationship Id="rId20" Type="http://schemas.microsoft.com/office/2007/relationships/diagramDrawing" Target="../diagrams/drawing5.xml"/><Relationship Id="rId1" Type="http://schemas.openxmlformats.org/officeDocument/2006/relationships/tags" Target="../tags/tag17.xml"/><Relationship Id="rId6" Type="http://schemas.openxmlformats.org/officeDocument/2006/relationships/diagramData" Target="../diagrams/data3.xml"/><Relationship Id="rId11" Type="http://schemas.openxmlformats.org/officeDocument/2006/relationships/diagramData" Target="../diagrams/data4.xml"/><Relationship Id="rId5" Type="http://schemas.openxmlformats.org/officeDocument/2006/relationships/image" Target="../media/image3.png"/><Relationship Id="rId15" Type="http://schemas.microsoft.com/office/2007/relationships/diagramDrawing" Target="../diagrams/drawing4.xml"/><Relationship Id="rId23" Type="http://schemas.openxmlformats.org/officeDocument/2006/relationships/image" Target="../media/image43.png"/><Relationship Id="rId10" Type="http://schemas.microsoft.com/office/2007/relationships/diagramDrawing" Target="../diagrams/drawing3.xml"/><Relationship Id="rId19" Type="http://schemas.openxmlformats.org/officeDocument/2006/relationships/diagramColors" Target="../diagrams/colors5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3.xml"/><Relationship Id="rId14" Type="http://schemas.openxmlformats.org/officeDocument/2006/relationships/diagramColors" Target="../diagrams/colors4.xml"/><Relationship Id="rId22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13" Type="http://schemas.openxmlformats.org/officeDocument/2006/relationships/diagramQuickStyle" Target="../diagrams/quickStyle7.xml"/><Relationship Id="rId18" Type="http://schemas.openxmlformats.org/officeDocument/2006/relationships/diagramQuickStyle" Target="../diagrams/quickStyle8.xml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44.png"/><Relationship Id="rId7" Type="http://schemas.openxmlformats.org/officeDocument/2006/relationships/diagramLayout" Target="../diagrams/layout6.xml"/><Relationship Id="rId12" Type="http://schemas.openxmlformats.org/officeDocument/2006/relationships/diagramLayout" Target="../diagrams/layout7.xml"/><Relationship Id="rId17" Type="http://schemas.openxmlformats.org/officeDocument/2006/relationships/diagramLayout" Target="../diagrams/layout8.xml"/><Relationship Id="rId2" Type="http://schemas.openxmlformats.org/officeDocument/2006/relationships/slideLayout" Target="../slideLayouts/slideLayout2.xml"/><Relationship Id="rId16" Type="http://schemas.openxmlformats.org/officeDocument/2006/relationships/diagramData" Target="../diagrams/data8.xml"/><Relationship Id="rId20" Type="http://schemas.microsoft.com/office/2007/relationships/diagramDrawing" Target="../diagrams/drawing8.xml"/><Relationship Id="rId1" Type="http://schemas.openxmlformats.org/officeDocument/2006/relationships/tags" Target="../tags/tag18.xml"/><Relationship Id="rId6" Type="http://schemas.openxmlformats.org/officeDocument/2006/relationships/diagramData" Target="../diagrams/data6.xml"/><Relationship Id="rId11" Type="http://schemas.openxmlformats.org/officeDocument/2006/relationships/diagramData" Target="../diagrams/data7.xml"/><Relationship Id="rId5" Type="http://schemas.openxmlformats.org/officeDocument/2006/relationships/image" Target="../media/image3.png"/><Relationship Id="rId15" Type="http://schemas.microsoft.com/office/2007/relationships/diagramDrawing" Target="../diagrams/drawing7.xml"/><Relationship Id="rId10" Type="http://schemas.microsoft.com/office/2007/relationships/diagramDrawing" Target="../diagrams/drawing6.xml"/><Relationship Id="rId19" Type="http://schemas.openxmlformats.org/officeDocument/2006/relationships/diagramColors" Target="../diagrams/colors8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6.xml"/><Relationship Id="rId14" Type="http://schemas.openxmlformats.org/officeDocument/2006/relationships/diagramColors" Target="../diagrams/colors7.xml"/><Relationship Id="rId22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13" Type="http://schemas.openxmlformats.org/officeDocument/2006/relationships/diagramQuickStyle" Target="../diagrams/quickStyle10.xml"/><Relationship Id="rId18" Type="http://schemas.openxmlformats.org/officeDocument/2006/relationships/image" Target="../media/image47.png"/><Relationship Id="rId3" Type="http://schemas.openxmlformats.org/officeDocument/2006/relationships/notesSlide" Target="../notesSlides/notesSlide19.xml"/><Relationship Id="rId21" Type="http://schemas.openxmlformats.org/officeDocument/2006/relationships/image" Target="../media/image43.png"/><Relationship Id="rId7" Type="http://schemas.openxmlformats.org/officeDocument/2006/relationships/diagramLayout" Target="../diagrams/layout9.xml"/><Relationship Id="rId12" Type="http://schemas.openxmlformats.org/officeDocument/2006/relationships/diagramLayout" Target="../diagrams/layout10.xml"/><Relationship Id="rId1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tags" Target="../tags/tag19.xml"/><Relationship Id="rId6" Type="http://schemas.openxmlformats.org/officeDocument/2006/relationships/diagramData" Target="../diagrams/data9.xml"/><Relationship Id="rId11" Type="http://schemas.openxmlformats.org/officeDocument/2006/relationships/diagramData" Target="../diagrams/data10.xml"/><Relationship Id="rId5" Type="http://schemas.openxmlformats.org/officeDocument/2006/relationships/image" Target="../media/image3.png"/><Relationship Id="rId15" Type="http://schemas.microsoft.com/office/2007/relationships/diagramDrawing" Target="../diagrams/drawing10.xml"/><Relationship Id="rId10" Type="http://schemas.microsoft.com/office/2007/relationships/diagramDrawing" Target="../diagrams/drawing9.xml"/><Relationship Id="rId19" Type="http://schemas.openxmlformats.org/officeDocument/2006/relationships/image" Target="../media/image48.png"/><Relationship Id="rId4" Type="http://schemas.openxmlformats.org/officeDocument/2006/relationships/image" Target="../media/image2.png"/><Relationship Id="rId9" Type="http://schemas.openxmlformats.org/officeDocument/2006/relationships/diagramColors" Target="../diagrams/colors9.xml"/><Relationship Id="rId14" Type="http://schemas.openxmlformats.org/officeDocument/2006/relationships/diagramColors" Target="../diagrams/colors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13" Type="http://schemas.openxmlformats.org/officeDocument/2006/relationships/diagramLayout" Target="../diagrams/layout12.xml"/><Relationship Id="rId18" Type="http://schemas.openxmlformats.org/officeDocument/2006/relationships/diagramLayout" Target="../diagrams/layout13.xml"/><Relationship Id="rId3" Type="http://schemas.openxmlformats.org/officeDocument/2006/relationships/notesSlide" Target="../notesSlides/notesSlide20.xml"/><Relationship Id="rId21" Type="http://schemas.microsoft.com/office/2007/relationships/diagramDrawing" Target="../diagrams/drawing13.xml"/><Relationship Id="rId7" Type="http://schemas.openxmlformats.org/officeDocument/2006/relationships/diagramData" Target="../diagrams/data11.xml"/><Relationship Id="rId12" Type="http://schemas.openxmlformats.org/officeDocument/2006/relationships/diagramData" Target="../diagrams/data12.xml"/><Relationship Id="rId17" Type="http://schemas.openxmlformats.org/officeDocument/2006/relationships/diagramData" Target="../diagrams/data13.xml"/><Relationship Id="rId2" Type="http://schemas.openxmlformats.org/officeDocument/2006/relationships/slideLayout" Target="../slideLayouts/slideLayout2.xml"/><Relationship Id="rId16" Type="http://schemas.microsoft.com/office/2007/relationships/diagramDrawing" Target="../diagrams/drawing12.xml"/><Relationship Id="rId20" Type="http://schemas.openxmlformats.org/officeDocument/2006/relationships/diagramColors" Target="../diagrams/colors13.xml"/><Relationship Id="rId1" Type="http://schemas.openxmlformats.org/officeDocument/2006/relationships/tags" Target="../tags/tag20.xml"/><Relationship Id="rId6" Type="http://schemas.openxmlformats.org/officeDocument/2006/relationships/image" Target="../media/image3.png"/><Relationship Id="rId11" Type="http://schemas.microsoft.com/office/2007/relationships/diagramDrawing" Target="../diagrams/drawing11.xml"/><Relationship Id="rId5" Type="http://schemas.openxmlformats.org/officeDocument/2006/relationships/image" Target="../media/image2.png"/><Relationship Id="rId15" Type="http://schemas.openxmlformats.org/officeDocument/2006/relationships/diagramColors" Target="../diagrams/colors12.xml"/><Relationship Id="rId23" Type="http://schemas.openxmlformats.org/officeDocument/2006/relationships/image" Target="../media/image43.png"/><Relationship Id="rId10" Type="http://schemas.openxmlformats.org/officeDocument/2006/relationships/diagramColors" Target="../diagrams/colors11.xml"/><Relationship Id="rId19" Type="http://schemas.openxmlformats.org/officeDocument/2006/relationships/diagramQuickStyle" Target="../diagrams/quickStyle13.xml"/><Relationship Id="rId4" Type="http://schemas.openxmlformats.org/officeDocument/2006/relationships/image" Target="../media/image50.png"/><Relationship Id="rId9" Type="http://schemas.openxmlformats.org/officeDocument/2006/relationships/diagramQuickStyle" Target="../diagrams/quickStyle11.xml"/><Relationship Id="rId14" Type="http://schemas.openxmlformats.org/officeDocument/2006/relationships/diagramQuickStyle" Target="../diagrams/quickStyle12.xml"/><Relationship Id="rId22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diagramData" Target="../diagrams/data15.xml"/><Relationship Id="rId18" Type="http://schemas.openxmlformats.org/officeDocument/2006/relationships/diagramData" Target="../diagrams/data16.xml"/><Relationship Id="rId3" Type="http://schemas.openxmlformats.org/officeDocument/2006/relationships/notesSlide" Target="../notesSlides/notesSlide21.xml"/><Relationship Id="rId21" Type="http://schemas.openxmlformats.org/officeDocument/2006/relationships/diagramColors" Target="../diagrams/colors16.xml"/><Relationship Id="rId7" Type="http://schemas.openxmlformats.org/officeDocument/2006/relationships/image" Target="../media/image3.png"/><Relationship Id="rId12" Type="http://schemas.microsoft.com/office/2007/relationships/diagramDrawing" Target="../diagrams/drawing14.xml"/><Relationship Id="rId17" Type="http://schemas.microsoft.com/office/2007/relationships/diagramDrawing" Target="../diagrams/drawing15.xml"/><Relationship Id="rId2" Type="http://schemas.openxmlformats.org/officeDocument/2006/relationships/slideLayout" Target="../slideLayouts/slideLayout2.xml"/><Relationship Id="rId16" Type="http://schemas.openxmlformats.org/officeDocument/2006/relationships/diagramColors" Target="../diagrams/colors15.xml"/><Relationship Id="rId20" Type="http://schemas.openxmlformats.org/officeDocument/2006/relationships/diagramQuickStyle" Target="../diagrams/quickStyle16.xml"/><Relationship Id="rId1" Type="http://schemas.openxmlformats.org/officeDocument/2006/relationships/tags" Target="../tags/tag21.xml"/><Relationship Id="rId6" Type="http://schemas.openxmlformats.org/officeDocument/2006/relationships/image" Target="../media/image2.png"/><Relationship Id="rId11" Type="http://schemas.openxmlformats.org/officeDocument/2006/relationships/diagramColors" Target="../diagrams/colors14.xml"/><Relationship Id="rId24" Type="http://schemas.openxmlformats.org/officeDocument/2006/relationships/image" Target="../media/image43.png"/><Relationship Id="rId5" Type="http://schemas.openxmlformats.org/officeDocument/2006/relationships/image" Target="../media/image53.png"/><Relationship Id="rId15" Type="http://schemas.openxmlformats.org/officeDocument/2006/relationships/diagramQuickStyle" Target="../diagrams/quickStyle15.xml"/><Relationship Id="rId23" Type="http://schemas.openxmlformats.org/officeDocument/2006/relationships/image" Target="../media/image51.png"/><Relationship Id="rId10" Type="http://schemas.openxmlformats.org/officeDocument/2006/relationships/diagramQuickStyle" Target="../diagrams/quickStyle14.xml"/><Relationship Id="rId19" Type="http://schemas.openxmlformats.org/officeDocument/2006/relationships/diagramLayout" Target="../diagrams/layout16.xml"/><Relationship Id="rId4" Type="http://schemas.openxmlformats.org/officeDocument/2006/relationships/image" Target="../media/image52.png"/><Relationship Id="rId9" Type="http://schemas.openxmlformats.org/officeDocument/2006/relationships/diagramLayout" Target="../diagrams/layout14.xml"/><Relationship Id="rId14" Type="http://schemas.openxmlformats.org/officeDocument/2006/relationships/diagramLayout" Target="../diagrams/layout15.xml"/><Relationship Id="rId22" Type="http://schemas.microsoft.com/office/2007/relationships/diagramDrawing" Target="../diagrams/drawing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7.xml"/><Relationship Id="rId13" Type="http://schemas.openxmlformats.org/officeDocument/2006/relationships/image" Target="../media/image55.png"/><Relationship Id="rId3" Type="http://schemas.openxmlformats.org/officeDocument/2006/relationships/notesSlide" Target="../notesSlides/notesSlide22.xml"/><Relationship Id="rId7" Type="http://schemas.openxmlformats.org/officeDocument/2006/relationships/diagramLayout" Target="../diagrams/layout17.xml"/><Relationship Id="rId12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diagramData" Target="../diagrams/data17.xml"/><Relationship Id="rId11" Type="http://schemas.openxmlformats.org/officeDocument/2006/relationships/image" Target="../media/image54.png"/><Relationship Id="rId5" Type="http://schemas.openxmlformats.org/officeDocument/2006/relationships/image" Target="../media/image3.png"/><Relationship Id="rId10" Type="http://schemas.microsoft.com/office/2007/relationships/diagramDrawing" Target="../diagrams/drawing17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7.xml"/><Relationship Id="rId1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8.xml"/><Relationship Id="rId13" Type="http://schemas.openxmlformats.org/officeDocument/2006/relationships/diagramQuickStyle" Target="../diagrams/quickStyle19.xml"/><Relationship Id="rId3" Type="http://schemas.openxmlformats.org/officeDocument/2006/relationships/notesSlide" Target="../notesSlides/notesSlide23.xml"/><Relationship Id="rId7" Type="http://schemas.openxmlformats.org/officeDocument/2006/relationships/diagramLayout" Target="../diagrams/layout18.xml"/><Relationship Id="rId12" Type="http://schemas.openxmlformats.org/officeDocument/2006/relationships/diagramLayout" Target="../diagrams/layout19.xml"/><Relationship Id="rId1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7.png"/><Relationship Id="rId1" Type="http://schemas.openxmlformats.org/officeDocument/2006/relationships/tags" Target="../tags/tag23.xml"/><Relationship Id="rId6" Type="http://schemas.openxmlformats.org/officeDocument/2006/relationships/diagramData" Target="../diagrams/data18.xml"/><Relationship Id="rId11" Type="http://schemas.openxmlformats.org/officeDocument/2006/relationships/diagramData" Target="../diagrams/data19.xml"/><Relationship Id="rId5" Type="http://schemas.openxmlformats.org/officeDocument/2006/relationships/image" Target="../media/image3.png"/><Relationship Id="rId15" Type="http://schemas.microsoft.com/office/2007/relationships/diagramDrawing" Target="../diagrams/drawing19.xml"/><Relationship Id="rId10" Type="http://schemas.microsoft.com/office/2007/relationships/diagramDrawing" Target="../diagrams/drawing18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8.xml"/><Relationship Id="rId14" Type="http://schemas.openxmlformats.org/officeDocument/2006/relationships/diagramColors" Target="../diagrams/colors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13" Type="http://schemas.openxmlformats.org/officeDocument/2006/relationships/diagramLayout" Target="../diagrams/layout21.xml"/><Relationship Id="rId18" Type="http://schemas.openxmlformats.org/officeDocument/2006/relationships/diagramLayout" Target="../diagrams/layout22.xml"/><Relationship Id="rId3" Type="http://schemas.openxmlformats.org/officeDocument/2006/relationships/notesSlide" Target="../notesSlides/notesSlide24.xml"/><Relationship Id="rId21" Type="http://schemas.microsoft.com/office/2007/relationships/diagramDrawing" Target="../diagrams/drawing22.xml"/><Relationship Id="rId7" Type="http://schemas.openxmlformats.org/officeDocument/2006/relationships/diagramData" Target="../diagrams/data20.xml"/><Relationship Id="rId12" Type="http://schemas.openxmlformats.org/officeDocument/2006/relationships/diagramData" Target="../diagrams/data21.xml"/><Relationship Id="rId17" Type="http://schemas.openxmlformats.org/officeDocument/2006/relationships/diagramData" Target="../diagrams/data22.xml"/><Relationship Id="rId2" Type="http://schemas.openxmlformats.org/officeDocument/2006/relationships/slideLayout" Target="../slideLayouts/slideLayout2.xml"/><Relationship Id="rId16" Type="http://schemas.microsoft.com/office/2007/relationships/diagramDrawing" Target="../diagrams/drawing21.xml"/><Relationship Id="rId20" Type="http://schemas.openxmlformats.org/officeDocument/2006/relationships/diagramColors" Target="../diagrams/colors22.xml"/><Relationship Id="rId1" Type="http://schemas.openxmlformats.org/officeDocument/2006/relationships/tags" Target="../tags/tag24.xml"/><Relationship Id="rId6" Type="http://schemas.openxmlformats.org/officeDocument/2006/relationships/image" Target="../media/image3.png"/><Relationship Id="rId11" Type="http://schemas.microsoft.com/office/2007/relationships/diagramDrawing" Target="../diagrams/drawing20.xml"/><Relationship Id="rId5" Type="http://schemas.openxmlformats.org/officeDocument/2006/relationships/image" Target="../media/image2.png"/><Relationship Id="rId15" Type="http://schemas.openxmlformats.org/officeDocument/2006/relationships/diagramColors" Target="../diagrams/colors21.xml"/><Relationship Id="rId10" Type="http://schemas.openxmlformats.org/officeDocument/2006/relationships/diagramColors" Target="../diagrams/colors20.xml"/><Relationship Id="rId19" Type="http://schemas.openxmlformats.org/officeDocument/2006/relationships/diagramQuickStyle" Target="../diagrams/quickStyle22.xml"/><Relationship Id="rId4" Type="http://schemas.openxmlformats.org/officeDocument/2006/relationships/image" Target="../media/image58.png"/><Relationship Id="rId9" Type="http://schemas.openxmlformats.org/officeDocument/2006/relationships/diagramQuickStyle" Target="../diagrams/quickStyle20.xml"/><Relationship Id="rId14" Type="http://schemas.openxmlformats.org/officeDocument/2006/relationships/diagramQuickStyle" Target="../diagrams/quickStyle21.xml"/><Relationship Id="rId2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3.xml"/><Relationship Id="rId13" Type="http://schemas.openxmlformats.org/officeDocument/2006/relationships/diagramQuickStyle" Target="../diagrams/quickStyle24.xml"/><Relationship Id="rId18" Type="http://schemas.openxmlformats.org/officeDocument/2006/relationships/diagramQuickStyle" Target="../diagrams/quickStyle25.xml"/><Relationship Id="rId3" Type="http://schemas.openxmlformats.org/officeDocument/2006/relationships/notesSlide" Target="../notesSlides/notesSlide25.xml"/><Relationship Id="rId21" Type="http://schemas.openxmlformats.org/officeDocument/2006/relationships/image" Target="../media/image59.png"/><Relationship Id="rId7" Type="http://schemas.openxmlformats.org/officeDocument/2006/relationships/diagramLayout" Target="../diagrams/layout23.xml"/><Relationship Id="rId12" Type="http://schemas.openxmlformats.org/officeDocument/2006/relationships/diagramLayout" Target="../diagrams/layout24.xml"/><Relationship Id="rId17" Type="http://schemas.openxmlformats.org/officeDocument/2006/relationships/diagramLayout" Target="../diagrams/layout25.xml"/><Relationship Id="rId2" Type="http://schemas.openxmlformats.org/officeDocument/2006/relationships/slideLayout" Target="../slideLayouts/slideLayout2.xml"/><Relationship Id="rId16" Type="http://schemas.openxmlformats.org/officeDocument/2006/relationships/diagramData" Target="../diagrams/data25.xml"/><Relationship Id="rId20" Type="http://schemas.microsoft.com/office/2007/relationships/diagramDrawing" Target="../diagrams/drawing25.xml"/><Relationship Id="rId1" Type="http://schemas.openxmlformats.org/officeDocument/2006/relationships/tags" Target="../tags/tag25.xml"/><Relationship Id="rId6" Type="http://schemas.openxmlformats.org/officeDocument/2006/relationships/diagramData" Target="../diagrams/data23.xml"/><Relationship Id="rId11" Type="http://schemas.openxmlformats.org/officeDocument/2006/relationships/diagramData" Target="../diagrams/data24.xml"/><Relationship Id="rId5" Type="http://schemas.openxmlformats.org/officeDocument/2006/relationships/image" Target="../media/image3.png"/><Relationship Id="rId15" Type="http://schemas.microsoft.com/office/2007/relationships/diagramDrawing" Target="../diagrams/drawing24.xml"/><Relationship Id="rId23" Type="http://schemas.openxmlformats.org/officeDocument/2006/relationships/image" Target="../media/image40.png"/><Relationship Id="rId10" Type="http://schemas.microsoft.com/office/2007/relationships/diagramDrawing" Target="../diagrams/drawing23.xml"/><Relationship Id="rId19" Type="http://schemas.openxmlformats.org/officeDocument/2006/relationships/diagramColors" Target="../diagrams/colors25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3.xml"/><Relationship Id="rId14" Type="http://schemas.openxmlformats.org/officeDocument/2006/relationships/diagramColors" Target="../diagrams/colors24.xml"/><Relationship Id="rId22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6.xml"/><Relationship Id="rId13" Type="http://schemas.openxmlformats.org/officeDocument/2006/relationships/diagramQuickStyle" Target="../diagrams/quickStyle27.xml"/><Relationship Id="rId18" Type="http://schemas.openxmlformats.org/officeDocument/2006/relationships/diagramQuickStyle" Target="../diagrams/quickStyle28.xml"/><Relationship Id="rId3" Type="http://schemas.openxmlformats.org/officeDocument/2006/relationships/notesSlide" Target="../notesSlides/notesSlide26.xml"/><Relationship Id="rId21" Type="http://schemas.openxmlformats.org/officeDocument/2006/relationships/image" Target="../media/image61.png"/><Relationship Id="rId7" Type="http://schemas.openxmlformats.org/officeDocument/2006/relationships/diagramLayout" Target="../diagrams/layout26.xml"/><Relationship Id="rId12" Type="http://schemas.openxmlformats.org/officeDocument/2006/relationships/diagramLayout" Target="../diagrams/layout27.xml"/><Relationship Id="rId17" Type="http://schemas.openxmlformats.org/officeDocument/2006/relationships/diagramLayout" Target="../diagrams/layout28.xml"/><Relationship Id="rId25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6" Type="http://schemas.openxmlformats.org/officeDocument/2006/relationships/diagramData" Target="../diagrams/data28.xml"/><Relationship Id="rId20" Type="http://schemas.microsoft.com/office/2007/relationships/diagramDrawing" Target="../diagrams/drawing28.xml"/><Relationship Id="rId1" Type="http://schemas.openxmlformats.org/officeDocument/2006/relationships/tags" Target="../tags/tag26.xml"/><Relationship Id="rId6" Type="http://schemas.openxmlformats.org/officeDocument/2006/relationships/diagramData" Target="../diagrams/data26.xml"/><Relationship Id="rId11" Type="http://schemas.openxmlformats.org/officeDocument/2006/relationships/diagramData" Target="../diagrams/data27.xml"/><Relationship Id="rId24" Type="http://schemas.openxmlformats.org/officeDocument/2006/relationships/image" Target="../media/image64.png"/><Relationship Id="rId5" Type="http://schemas.openxmlformats.org/officeDocument/2006/relationships/image" Target="../media/image3.png"/><Relationship Id="rId15" Type="http://schemas.microsoft.com/office/2007/relationships/diagramDrawing" Target="../diagrams/drawing27.xml"/><Relationship Id="rId23" Type="http://schemas.openxmlformats.org/officeDocument/2006/relationships/image" Target="../media/image63.png"/><Relationship Id="rId10" Type="http://schemas.microsoft.com/office/2007/relationships/diagramDrawing" Target="../diagrams/drawing26.xml"/><Relationship Id="rId19" Type="http://schemas.openxmlformats.org/officeDocument/2006/relationships/diagramColors" Target="../diagrams/colors28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6.xml"/><Relationship Id="rId14" Type="http://schemas.openxmlformats.org/officeDocument/2006/relationships/diagramColors" Target="../diagrams/colors27.xml"/><Relationship Id="rId22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9.xml"/><Relationship Id="rId13" Type="http://schemas.openxmlformats.org/officeDocument/2006/relationships/diagramQuickStyle" Target="../diagrams/quickStyle30.xml"/><Relationship Id="rId18" Type="http://schemas.openxmlformats.org/officeDocument/2006/relationships/diagramQuickStyle" Target="../diagrams/quickStyle31.xml"/><Relationship Id="rId3" Type="http://schemas.openxmlformats.org/officeDocument/2006/relationships/notesSlide" Target="../notesSlides/notesSlide27.xml"/><Relationship Id="rId21" Type="http://schemas.openxmlformats.org/officeDocument/2006/relationships/image" Target="../media/image65.png"/><Relationship Id="rId7" Type="http://schemas.openxmlformats.org/officeDocument/2006/relationships/diagramLayout" Target="../diagrams/layout29.xml"/><Relationship Id="rId12" Type="http://schemas.openxmlformats.org/officeDocument/2006/relationships/diagramLayout" Target="../diagrams/layout30.xml"/><Relationship Id="rId17" Type="http://schemas.openxmlformats.org/officeDocument/2006/relationships/diagramLayout" Target="../diagrams/layout31.xml"/><Relationship Id="rId25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6" Type="http://schemas.openxmlformats.org/officeDocument/2006/relationships/diagramData" Target="../diagrams/data31.xml"/><Relationship Id="rId20" Type="http://schemas.microsoft.com/office/2007/relationships/diagramDrawing" Target="../diagrams/drawing31.xml"/><Relationship Id="rId1" Type="http://schemas.openxmlformats.org/officeDocument/2006/relationships/tags" Target="../tags/tag27.xml"/><Relationship Id="rId6" Type="http://schemas.openxmlformats.org/officeDocument/2006/relationships/diagramData" Target="../diagrams/data29.xml"/><Relationship Id="rId11" Type="http://schemas.openxmlformats.org/officeDocument/2006/relationships/diagramData" Target="../diagrams/data30.xml"/><Relationship Id="rId24" Type="http://schemas.openxmlformats.org/officeDocument/2006/relationships/image" Target="../media/image68.png"/><Relationship Id="rId5" Type="http://schemas.openxmlformats.org/officeDocument/2006/relationships/image" Target="../media/image3.png"/><Relationship Id="rId15" Type="http://schemas.microsoft.com/office/2007/relationships/diagramDrawing" Target="../diagrams/drawing30.xml"/><Relationship Id="rId23" Type="http://schemas.openxmlformats.org/officeDocument/2006/relationships/image" Target="../media/image67.png"/><Relationship Id="rId10" Type="http://schemas.microsoft.com/office/2007/relationships/diagramDrawing" Target="../diagrams/drawing29.xml"/><Relationship Id="rId19" Type="http://schemas.openxmlformats.org/officeDocument/2006/relationships/diagramColors" Target="../diagrams/colors3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9.xml"/><Relationship Id="rId14" Type="http://schemas.openxmlformats.org/officeDocument/2006/relationships/diagramColors" Target="../diagrams/colors30.xml"/><Relationship Id="rId22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2.xml"/><Relationship Id="rId13" Type="http://schemas.openxmlformats.org/officeDocument/2006/relationships/diagramLayout" Target="../diagrams/layout33.xml"/><Relationship Id="rId18" Type="http://schemas.openxmlformats.org/officeDocument/2006/relationships/diagramLayout" Target="../diagrams/layout34.xml"/><Relationship Id="rId3" Type="http://schemas.openxmlformats.org/officeDocument/2006/relationships/notesSlide" Target="../notesSlides/notesSlide28.xml"/><Relationship Id="rId21" Type="http://schemas.microsoft.com/office/2007/relationships/diagramDrawing" Target="../diagrams/drawing34.xml"/><Relationship Id="rId7" Type="http://schemas.openxmlformats.org/officeDocument/2006/relationships/diagramData" Target="../diagrams/data32.xml"/><Relationship Id="rId12" Type="http://schemas.openxmlformats.org/officeDocument/2006/relationships/diagramData" Target="../diagrams/data33.xml"/><Relationship Id="rId17" Type="http://schemas.openxmlformats.org/officeDocument/2006/relationships/diagramData" Target="../diagrams/data34.xml"/><Relationship Id="rId25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6" Type="http://schemas.microsoft.com/office/2007/relationships/diagramDrawing" Target="../diagrams/drawing33.xml"/><Relationship Id="rId20" Type="http://schemas.openxmlformats.org/officeDocument/2006/relationships/diagramColors" Target="../diagrams/colors34.xml"/><Relationship Id="rId1" Type="http://schemas.openxmlformats.org/officeDocument/2006/relationships/tags" Target="../tags/tag28.xml"/><Relationship Id="rId6" Type="http://schemas.openxmlformats.org/officeDocument/2006/relationships/image" Target="../media/image3.png"/><Relationship Id="rId11" Type="http://schemas.microsoft.com/office/2007/relationships/diagramDrawing" Target="../diagrams/drawing32.xml"/><Relationship Id="rId24" Type="http://schemas.openxmlformats.org/officeDocument/2006/relationships/image" Target="../media/image72.png"/><Relationship Id="rId5" Type="http://schemas.openxmlformats.org/officeDocument/2006/relationships/image" Target="../media/image2.png"/><Relationship Id="rId15" Type="http://schemas.openxmlformats.org/officeDocument/2006/relationships/diagramColors" Target="../diagrams/colors33.xml"/><Relationship Id="rId23" Type="http://schemas.openxmlformats.org/officeDocument/2006/relationships/image" Target="../media/image71.png"/><Relationship Id="rId10" Type="http://schemas.openxmlformats.org/officeDocument/2006/relationships/diagramColors" Target="../diagrams/colors32.xml"/><Relationship Id="rId19" Type="http://schemas.openxmlformats.org/officeDocument/2006/relationships/diagramQuickStyle" Target="../diagrams/quickStyle34.xml"/><Relationship Id="rId4" Type="http://schemas.openxmlformats.org/officeDocument/2006/relationships/image" Target="../media/image69.png"/><Relationship Id="rId9" Type="http://schemas.openxmlformats.org/officeDocument/2006/relationships/diagramQuickStyle" Target="../diagrams/quickStyle32.xml"/><Relationship Id="rId14" Type="http://schemas.openxmlformats.org/officeDocument/2006/relationships/diagramQuickStyle" Target="../diagrams/quickStyle33.xml"/><Relationship Id="rId22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5.xml"/><Relationship Id="rId13" Type="http://schemas.openxmlformats.org/officeDocument/2006/relationships/diagramData" Target="../diagrams/data36.xml"/><Relationship Id="rId18" Type="http://schemas.openxmlformats.org/officeDocument/2006/relationships/diagramData" Target="../diagrams/data37.xml"/><Relationship Id="rId3" Type="http://schemas.openxmlformats.org/officeDocument/2006/relationships/notesSlide" Target="../notesSlides/notesSlide29.xml"/><Relationship Id="rId21" Type="http://schemas.openxmlformats.org/officeDocument/2006/relationships/diagramColors" Target="../diagrams/colors37.xml"/><Relationship Id="rId7" Type="http://schemas.openxmlformats.org/officeDocument/2006/relationships/image" Target="../media/image3.png"/><Relationship Id="rId12" Type="http://schemas.microsoft.com/office/2007/relationships/diagramDrawing" Target="../diagrams/drawing35.xml"/><Relationship Id="rId17" Type="http://schemas.microsoft.com/office/2007/relationships/diagramDrawing" Target="../diagrams/drawing36.xml"/><Relationship Id="rId25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6" Type="http://schemas.openxmlformats.org/officeDocument/2006/relationships/diagramColors" Target="../diagrams/colors36.xml"/><Relationship Id="rId20" Type="http://schemas.openxmlformats.org/officeDocument/2006/relationships/diagramQuickStyle" Target="../diagrams/quickStyle37.xml"/><Relationship Id="rId1" Type="http://schemas.openxmlformats.org/officeDocument/2006/relationships/tags" Target="../tags/tag29.xml"/><Relationship Id="rId6" Type="http://schemas.openxmlformats.org/officeDocument/2006/relationships/image" Target="../media/image2.png"/><Relationship Id="rId11" Type="http://schemas.openxmlformats.org/officeDocument/2006/relationships/diagramColors" Target="../diagrams/colors35.xml"/><Relationship Id="rId24" Type="http://schemas.openxmlformats.org/officeDocument/2006/relationships/image" Target="../media/image40.png"/><Relationship Id="rId5" Type="http://schemas.openxmlformats.org/officeDocument/2006/relationships/image" Target="../media/image74.png"/><Relationship Id="rId15" Type="http://schemas.openxmlformats.org/officeDocument/2006/relationships/diagramQuickStyle" Target="../diagrams/quickStyle36.xml"/><Relationship Id="rId23" Type="http://schemas.openxmlformats.org/officeDocument/2006/relationships/image" Target="../media/image75.png"/><Relationship Id="rId10" Type="http://schemas.openxmlformats.org/officeDocument/2006/relationships/diagramQuickStyle" Target="../diagrams/quickStyle35.xml"/><Relationship Id="rId19" Type="http://schemas.openxmlformats.org/officeDocument/2006/relationships/diagramLayout" Target="../diagrams/layout37.xml"/><Relationship Id="rId4" Type="http://schemas.openxmlformats.org/officeDocument/2006/relationships/image" Target="../media/image73.png"/><Relationship Id="rId9" Type="http://schemas.openxmlformats.org/officeDocument/2006/relationships/diagramLayout" Target="../diagrams/layout35.xml"/><Relationship Id="rId14" Type="http://schemas.openxmlformats.org/officeDocument/2006/relationships/diagramLayout" Target="../diagrams/layout36.xml"/><Relationship Id="rId22" Type="http://schemas.microsoft.com/office/2007/relationships/diagramDrawing" Target="../diagrams/drawing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8.xml"/><Relationship Id="rId13" Type="http://schemas.openxmlformats.org/officeDocument/2006/relationships/diagramQuickStyle" Target="../diagrams/quickStyle39.xml"/><Relationship Id="rId18" Type="http://schemas.openxmlformats.org/officeDocument/2006/relationships/diagramQuickStyle" Target="../diagrams/quickStyle40.xml"/><Relationship Id="rId3" Type="http://schemas.openxmlformats.org/officeDocument/2006/relationships/notesSlide" Target="../notesSlides/notesSlide30.xml"/><Relationship Id="rId21" Type="http://schemas.openxmlformats.org/officeDocument/2006/relationships/image" Target="../media/image77.png"/><Relationship Id="rId7" Type="http://schemas.openxmlformats.org/officeDocument/2006/relationships/diagramLayout" Target="../diagrams/layout38.xml"/><Relationship Id="rId12" Type="http://schemas.openxmlformats.org/officeDocument/2006/relationships/diagramLayout" Target="../diagrams/layout39.xml"/><Relationship Id="rId17" Type="http://schemas.openxmlformats.org/officeDocument/2006/relationships/diagramLayout" Target="../diagrams/layout40.xml"/><Relationship Id="rId2" Type="http://schemas.openxmlformats.org/officeDocument/2006/relationships/slideLayout" Target="../slideLayouts/slideLayout2.xml"/><Relationship Id="rId16" Type="http://schemas.openxmlformats.org/officeDocument/2006/relationships/diagramData" Target="../diagrams/data40.xml"/><Relationship Id="rId20" Type="http://schemas.microsoft.com/office/2007/relationships/diagramDrawing" Target="../diagrams/drawing40.xml"/><Relationship Id="rId1" Type="http://schemas.openxmlformats.org/officeDocument/2006/relationships/tags" Target="../tags/tag30.xml"/><Relationship Id="rId6" Type="http://schemas.openxmlformats.org/officeDocument/2006/relationships/diagramData" Target="../diagrams/data38.xml"/><Relationship Id="rId11" Type="http://schemas.openxmlformats.org/officeDocument/2006/relationships/diagramData" Target="../diagrams/data39.xml"/><Relationship Id="rId5" Type="http://schemas.openxmlformats.org/officeDocument/2006/relationships/image" Target="../media/image3.png"/><Relationship Id="rId15" Type="http://schemas.microsoft.com/office/2007/relationships/diagramDrawing" Target="../diagrams/drawing39.xml"/><Relationship Id="rId23" Type="http://schemas.openxmlformats.org/officeDocument/2006/relationships/image" Target="../media/image78.png"/><Relationship Id="rId10" Type="http://schemas.microsoft.com/office/2007/relationships/diagramDrawing" Target="../diagrams/drawing38.xml"/><Relationship Id="rId19" Type="http://schemas.openxmlformats.org/officeDocument/2006/relationships/diagramColors" Target="../diagrams/colors40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38.xml"/><Relationship Id="rId14" Type="http://schemas.openxmlformats.org/officeDocument/2006/relationships/diagramColors" Target="../diagrams/colors39.xml"/><Relationship Id="rId2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1.xml"/><Relationship Id="rId13" Type="http://schemas.openxmlformats.org/officeDocument/2006/relationships/diagramLayout" Target="../diagrams/layout42.xml"/><Relationship Id="rId18" Type="http://schemas.openxmlformats.org/officeDocument/2006/relationships/diagramLayout" Target="../diagrams/layout43.xml"/><Relationship Id="rId3" Type="http://schemas.openxmlformats.org/officeDocument/2006/relationships/notesSlide" Target="../notesSlides/notesSlide31.xml"/><Relationship Id="rId21" Type="http://schemas.microsoft.com/office/2007/relationships/diagramDrawing" Target="../diagrams/drawing43.xml"/><Relationship Id="rId7" Type="http://schemas.openxmlformats.org/officeDocument/2006/relationships/diagramData" Target="../diagrams/data41.xml"/><Relationship Id="rId12" Type="http://schemas.openxmlformats.org/officeDocument/2006/relationships/diagramData" Target="../diagrams/data42.xml"/><Relationship Id="rId17" Type="http://schemas.openxmlformats.org/officeDocument/2006/relationships/diagramData" Target="../diagrams/data43.xml"/><Relationship Id="rId2" Type="http://schemas.openxmlformats.org/officeDocument/2006/relationships/slideLayout" Target="../slideLayouts/slideLayout2.xml"/><Relationship Id="rId16" Type="http://schemas.microsoft.com/office/2007/relationships/diagramDrawing" Target="../diagrams/drawing42.xml"/><Relationship Id="rId20" Type="http://schemas.openxmlformats.org/officeDocument/2006/relationships/diagramColors" Target="../diagrams/colors43.xml"/><Relationship Id="rId1" Type="http://schemas.openxmlformats.org/officeDocument/2006/relationships/tags" Target="../tags/tag31.xml"/><Relationship Id="rId6" Type="http://schemas.openxmlformats.org/officeDocument/2006/relationships/image" Target="../media/image3.png"/><Relationship Id="rId11" Type="http://schemas.microsoft.com/office/2007/relationships/diagramDrawing" Target="../diagrams/drawing41.xml"/><Relationship Id="rId5" Type="http://schemas.openxmlformats.org/officeDocument/2006/relationships/image" Target="../media/image2.png"/><Relationship Id="rId15" Type="http://schemas.openxmlformats.org/officeDocument/2006/relationships/diagramColors" Target="../diagrams/colors42.xml"/><Relationship Id="rId10" Type="http://schemas.openxmlformats.org/officeDocument/2006/relationships/diagramColors" Target="../diagrams/colors41.xml"/><Relationship Id="rId19" Type="http://schemas.openxmlformats.org/officeDocument/2006/relationships/diagramQuickStyle" Target="../diagrams/quickStyle43.xml"/><Relationship Id="rId4" Type="http://schemas.openxmlformats.org/officeDocument/2006/relationships/image" Target="../media/image79.png"/><Relationship Id="rId9" Type="http://schemas.openxmlformats.org/officeDocument/2006/relationships/diagramQuickStyle" Target="../diagrams/quickStyle41.xml"/><Relationship Id="rId14" Type="http://schemas.openxmlformats.org/officeDocument/2006/relationships/diagramQuickStyle" Target="../diagrams/quickStyle42.xml"/><Relationship Id="rId2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4.xml"/><Relationship Id="rId13" Type="http://schemas.openxmlformats.org/officeDocument/2006/relationships/diagramQuickStyle" Target="../diagrams/quickStyle45.xml"/><Relationship Id="rId18" Type="http://schemas.openxmlformats.org/officeDocument/2006/relationships/diagramQuickStyle" Target="../diagrams/quickStyle46.xml"/><Relationship Id="rId3" Type="http://schemas.openxmlformats.org/officeDocument/2006/relationships/notesSlide" Target="../notesSlides/notesSlide32.xml"/><Relationship Id="rId21" Type="http://schemas.openxmlformats.org/officeDocument/2006/relationships/image" Target="../media/image80.png"/><Relationship Id="rId7" Type="http://schemas.openxmlformats.org/officeDocument/2006/relationships/diagramLayout" Target="../diagrams/layout44.xml"/><Relationship Id="rId12" Type="http://schemas.openxmlformats.org/officeDocument/2006/relationships/diagramLayout" Target="../diagrams/layout45.xml"/><Relationship Id="rId17" Type="http://schemas.openxmlformats.org/officeDocument/2006/relationships/diagramLayout" Target="../diagrams/layout46.xml"/><Relationship Id="rId2" Type="http://schemas.openxmlformats.org/officeDocument/2006/relationships/slideLayout" Target="../slideLayouts/slideLayout2.xml"/><Relationship Id="rId16" Type="http://schemas.openxmlformats.org/officeDocument/2006/relationships/diagramData" Target="../diagrams/data46.xml"/><Relationship Id="rId20" Type="http://schemas.microsoft.com/office/2007/relationships/diagramDrawing" Target="../diagrams/drawing46.xml"/><Relationship Id="rId1" Type="http://schemas.openxmlformats.org/officeDocument/2006/relationships/tags" Target="../tags/tag32.xml"/><Relationship Id="rId6" Type="http://schemas.openxmlformats.org/officeDocument/2006/relationships/diagramData" Target="../diagrams/data44.xml"/><Relationship Id="rId11" Type="http://schemas.openxmlformats.org/officeDocument/2006/relationships/diagramData" Target="../diagrams/data45.xml"/><Relationship Id="rId5" Type="http://schemas.openxmlformats.org/officeDocument/2006/relationships/image" Target="../media/image3.png"/><Relationship Id="rId15" Type="http://schemas.microsoft.com/office/2007/relationships/diagramDrawing" Target="../diagrams/drawing45.xml"/><Relationship Id="rId23" Type="http://schemas.openxmlformats.org/officeDocument/2006/relationships/image" Target="../media/image40.png"/><Relationship Id="rId10" Type="http://schemas.microsoft.com/office/2007/relationships/diagramDrawing" Target="../diagrams/drawing44.xml"/><Relationship Id="rId19" Type="http://schemas.openxmlformats.org/officeDocument/2006/relationships/diagramColors" Target="../diagrams/colors46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44.xml"/><Relationship Id="rId14" Type="http://schemas.openxmlformats.org/officeDocument/2006/relationships/diagramColors" Target="../diagrams/colors45.xml"/><Relationship Id="rId22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7.xml"/><Relationship Id="rId13" Type="http://schemas.openxmlformats.org/officeDocument/2006/relationships/diagramQuickStyle" Target="../diagrams/quickStyle48.xml"/><Relationship Id="rId18" Type="http://schemas.openxmlformats.org/officeDocument/2006/relationships/diagramQuickStyle" Target="../diagrams/quickStyle49.xml"/><Relationship Id="rId3" Type="http://schemas.openxmlformats.org/officeDocument/2006/relationships/notesSlide" Target="../notesSlides/notesSlide33.xml"/><Relationship Id="rId21" Type="http://schemas.openxmlformats.org/officeDocument/2006/relationships/image" Target="../media/image82.png"/><Relationship Id="rId7" Type="http://schemas.openxmlformats.org/officeDocument/2006/relationships/diagramLayout" Target="../diagrams/layout47.xml"/><Relationship Id="rId12" Type="http://schemas.openxmlformats.org/officeDocument/2006/relationships/diagramLayout" Target="../diagrams/layout48.xml"/><Relationship Id="rId17" Type="http://schemas.openxmlformats.org/officeDocument/2006/relationships/diagramLayout" Target="../diagrams/layout49.xml"/><Relationship Id="rId2" Type="http://schemas.openxmlformats.org/officeDocument/2006/relationships/slideLayout" Target="../slideLayouts/slideLayout2.xml"/><Relationship Id="rId16" Type="http://schemas.openxmlformats.org/officeDocument/2006/relationships/diagramData" Target="../diagrams/data49.xml"/><Relationship Id="rId20" Type="http://schemas.microsoft.com/office/2007/relationships/diagramDrawing" Target="../diagrams/drawing49.xml"/><Relationship Id="rId1" Type="http://schemas.openxmlformats.org/officeDocument/2006/relationships/tags" Target="../tags/tag33.xml"/><Relationship Id="rId6" Type="http://schemas.openxmlformats.org/officeDocument/2006/relationships/diagramData" Target="../diagrams/data47.xml"/><Relationship Id="rId11" Type="http://schemas.openxmlformats.org/officeDocument/2006/relationships/diagramData" Target="../diagrams/data48.xml"/><Relationship Id="rId5" Type="http://schemas.openxmlformats.org/officeDocument/2006/relationships/image" Target="../media/image3.png"/><Relationship Id="rId15" Type="http://schemas.microsoft.com/office/2007/relationships/diagramDrawing" Target="../diagrams/drawing48.xml"/><Relationship Id="rId23" Type="http://schemas.openxmlformats.org/officeDocument/2006/relationships/image" Target="../media/image40.png"/><Relationship Id="rId10" Type="http://schemas.microsoft.com/office/2007/relationships/diagramDrawing" Target="../diagrams/drawing47.xml"/><Relationship Id="rId19" Type="http://schemas.openxmlformats.org/officeDocument/2006/relationships/diagramColors" Target="../diagrams/colors49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47.xml"/><Relationship Id="rId14" Type="http://schemas.openxmlformats.org/officeDocument/2006/relationships/diagramColors" Target="../diagrams/colors48.xml"/><Relationship Id="rId22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0.xml"/><Relationship Id="rId13" Type="http://schemas.openxmlformats.org/officeDocument/2006/relationships/diagramQuickStyle" Target="../diagrams/quickStyle51.xml"/><Relationship Id="rId18" Type="http://schemas.openxmlformats.org/officeDocument/2006/relationships/diagramQuickStyle" Target="../diagrams/quickStyle52.xml"/><Relationship Id="rId26" Type="http://schemas.microsoft.com/office/2007/relationships/diagramDrawing" Target="../diagrams/drawing53.xml"/><Relationship Id="rId3" Type="http://schemas.openxmlformats.org/officeDocument/2006/relationships/notesSlide" Target="../notesSlides/notesSlide34.xml"/><Relationship Id="rId21" Type="http://schemas.openxmlformats.org/officeDocument/2006/relationships/image" Target="../media/image84.png"/><Relationship Id="rId7" Type="http://schemas.openxmlformats.org/officeDocument/2006/relationships/diagramLayout" Target="../diagrams/layout50.xml"/><Relationship Id="rId12" Type="http://schemas.openxmlformats.org/officeDocument/2006/relationships/diagramLayout" Target="../diagrams/layout51.xml"/><Relationship Id="rId17" Type="http://schemas.openxmlformats.org/officeDocument/2006/relationships/diagramLayout" Target="../diagrams/layout52.xml"/><Relationship Id="rId25" Type="http://schemas.openxmlformats.org/officeDocument/2006/relationships/diagramColors" Target="../diagrams/colors53.xml"/><Relationship Id="rId2" Type="http://schemas.openxmlformats.org/officeDocument/2006/relationships/slideLayout" Target="../slideLayouts/slideLayout2.xml"/><Relationship Id="rId16" Type="http://schemas.openxmlformats.org/officeDocument/2006/relationships/diagramData" Target="../diagrams/data52.xml"/><Relationship Id="rId20" Type="http://schemas.microsoft.com/office/2007/relationships/diagramDrawing" Target="../diagrams/drawing52.xml"/><Relationship Id="rId1" Type="http://schemas.openxmlformats.org/officeDocument/2006/relationships/tags" Target="../tags/tag34.xml"/><Relationship Id="rId6" Type="http://schemas.openxmlformats.org/officeDocument/2006/relationships/diagramData" Target="../diagrams/data50.xml"/><Relationship Id="rId11" Type="http://schemas.openxmlformats.org/officeDocument/2006/relationships/diagramData" Target="../diagrams/data51.xml"/><Relationship Id="rId24" Type="http://schemas.openxmlformats.org/officeDocument/2006/relationships/diagramQuickStyle" Target="../diagrams/quickStyle53.xml"/><Relationship Id="rId5" Type="http://schemas.openxmlformats.org/officeDocument/2006/relationships/image" Target="../media/image3.png"/><Relationship Id="rId15" Type="http://schemas.microsoft.com/office/2007/relationships/diagramDrawing" Target="../diagrams/drawing51.xml"/><Relationship Id="rId23" Type="http://schemas.openxmlformats.org/officeDocument/2006/relationships/diagramLayout" Target="../diagrams/layout53.xml"/><Relationship Id="rId10" Type="http://schemas.microsoft.com/office/2007/relationships/diagramDrawing" Target="../diagrams/drawing50.xml"/><Relationship Id="rId19" Type="http://schemas.openxmlformats.org/officeDocument/2006/relationships/diagramColors" Target="../diagrams/colors5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50.xml"/><Relationship Id="rId14" Type="http://schemas.openxmlformats.org/officeDocument/2006/relationships/diagramColors" Target="../diagrams/colors51.xml"/><Relationship Id="rId22" Type="http://schemas.openxmlformats.org/officeDocument/2006/relationships/diagramData" Target="../diagrams/data53.xml"/><Relationship Id="rId27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4.xml"/><Relationship Id="rId13" Type="http://schemas.openxmlformats.org/officeDocument/2006/relationships/diagramQuickStyle" Target="../diagrams/quickStyle55.xml"/><Relationship Id="rId18" Type="http://schemas.openxmlformats.org/officeDocument/2006/relationships/image" Target="../media/image87.png"/><Relationship Id="rId3" Type="http://schemas.openxmlformats.org/officeDocument/2006/relationships/notesSlide" Target="../notesSlides/notesSlide35.xml"/><Relationship Id="rId7" Type="http://schemas.openxmlformats.org/officeDocument/2006/relationships/diagramLayout" Target="../diagrams/layout54.xml"/><Relationship Id="rId12" Type="http://schemas.openxmlformats.org/officeDocument/2006/relationships/diagramLayout" Target="../diagrams/layout55.xml"/><Relationship Id="rId17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5.png"/><Relationship Id="rId1" Type="http://schemas.openxmlformats.org/officeDocument/2006/relationships/tags" Target="../tags/tag35.xml"/><Relationship Id="rId6" Type="http://schemas.openxmlformats.org/officeDocument/2006/relationships/diagramData" Target="../diagrams/data54.xml"/><Relationship Id="rId11" Type="http://schemas.openxmlformats.org/officeDocument/2006/relationships/diagramData" Target="../diagrams/data55.xml"/><Relationship Id="rId5" Type="http://schemas.openxmlformats.org/officeDocument/2006/relationships/image" Target="../media/image3.png"/><Relationship Id="rId15" Type="http://schemas.microsoft.com/office/2007/relationships/diagramDrawing" Target="../diagrams/drawing55.xml"/><Relationship Id="rId10" Type="http://schemas.microsoft.com/office/2007/relationships/diagramDrawing" Target="../diagrams/drawing54.xml"/><Relationship Id="rId19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diagramColors" Target="../diagrams/colors54.xml"/><Relationship Id="rId14" Type="http://schemas.openxmlformats.org/officeDocument/2006/relationships/diagramColors" Target="../diagrams/colors5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8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6.xml"/><Relationship Id="rId3" Type="http://schemas.openxmlformats.org/officeDocument/2006/relationships/notesSlide" Target="../notesSlides/notesSlide37.xml"/><Relationship Id="rId7" Type="http://schemas.openxmlformats.org/officeDocument/2006/relationships/diagramData" Target="../diagrams/data56.xml"/><Relationship Id="rId12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91.png"/><Relationship Id="rId11" Type="http://schemas.microsoft.com/office/2007/relationships/diagramDrawing" Target="../diagrams/drawing56.xml"/><Relationship Id="rId5" Type="http://schemas.openxmlformats.org/officeDocument/2006/relationships/image" Target="../media/image3.png"/><Relationship Id="rId10" Type="http://schemas.openxmlformats.org/officeDocument/2006/relationships/diagramColors" Target="../diagrams/colors56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5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8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9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7.xml"/><Relationship Id="rId13" Type="http://schemas.openxmlformats.org/officeDocument/2006/relationships/image" Target="../media/image40.png"/><Relationship Id="rId3" Type="http://schemas.openxmlformats.org/officeDocument/2006/relationships/notesSlide" Target="../notesSlides/notesSlide40.xml"/><Relationship Id="rId7" Type="http://schemas.openxmlformats.org/officeDocument/2006/relationships/diagramData" Target="../diagrams/data57.xml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95.png"/><Relationship Id="rId11" Type="http://schemas.microsoft.com/office/2007/relationships/diagramDrawing" Target="../diagrams/drawing57.xml"/><Relationship Id="rId5" Type="http://schemas.openxmlformats.org/officeDocument/2006/relationships/image" Target="../media/image3.png"/><Relationship Id="rId15" Type="http://schemas.openxmlformats.org/officeDocument/2006/relationships/image" Target="../media/image97.png"/><Relationship Id="rId10" Type="http://schemas.openxmlformats.org/officeDocument/2006/relationships/diagramColors" Target="../diagrams/colors57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57.xml"/><Relationship Id="rId1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9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981844" y="6453336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452213"/>
            <a:ext cx="4378504" cy="365121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EF8701E-8733-25D3-3509-15BEF5370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5" y="111966"/>
            <a:ext cx="7197634" cy="480082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85299A8-B0EC-F048-F76E-D32D9E87FE96}"/>
              </a:ext>
            </a:extLst>
          </p:cNvPr>
          <p:cNvSpPr txBox="1"/>
          <p:nvPr/>
        </p:nvSpPr>
        <p:spPr>
          <a:xfrm>
            <a:off x="2572792" y="5085184"/>
            <a:ext cx="70432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40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INCIDENTI STRADALI IN UK</a:t>
            </a:r>
            <a:endParaRPr lang="it-IT" sz="4000" b="1" dirty="0">
              <a:solidFill>
                <a:schemeClr val="accent6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CFE92B3-D373-AF5B-3F02-C309C594CBCE}"/>
              </a:ext>
            </a:extLst>
          </p:cNvPr>
          <p:cNvSpPr txBox="1"/>
          <p:nvPr/>
        </p:nvSpPr>
        <p:spPr>
          <a:xfrm>
            <a:off x="3045657" y="5628933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prstClr val="black"/>
                </a:solidFill>
                <a:latin typeface="Tenorite" panose="00000500000000000000" pitchFamily="2" charset="0"/>
              </a:rPr>
              <a:t>Progetto per il corso di Data Mining 2021/2022</a:t>
            </a:r>
            <a:endParaRPr lang="it-IT" sz="1400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08F4FD4-A501-C254-BE40-B3888D3E5EEF}"/>
              </a:ext>
            </a:extLst>
          </p:cNvPr>
          <p:cNvSpPr txBox="1"/>
          <p:nvPr/>
        </p:nvSpPr>
        <p:spPr>
          <a:xfrm>
            <a:off x="9196809" y="5772541"/>
            <a:ext cx="1904438" cy="88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Docenti:</a:t>
            </a:r>
          </a:p>
          <a:p>
            <a:pPr marL="0" marR="0" lvl="0" indent="0" algn="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400" b="1" dirty="0">
                <a:solidFill>
                  <a:prstClr val="black"/>
                </a:solidFill>
                <a:latin typeface="Tenorite" panose="00000500000000000000" pitchFamily="2" charset="0"/>
              </a:rPr>
              <a:t>Sergio Greco</a:t>
            </a:r>
          </a:p>
          <a:p>
            <a:pPr marL="0" marR="0" lvl="0" indent="0" algn="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Lucio La Cava</a:t>
            </a:r>
          </a:p>
          <a:p>
            <a:pPr algn="r"/>
            <a:endParaRPr lang="it-IT" sz="14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3F2A7A6-D0E7-4654-9F2E-E1DB035C62AB}"/>
              </a:ext>
            </a:extLst>
          </p:cNvPr>
          <p:cNvSpPr txBox="1"/>
          <p:nvPr/>
        </p:nvSpPr>
        <p:spPr>
          <a:xfrm>
            <a:off x="5142192" y="5965466"/>
            <a:ext cx="1904438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  <a:p>
            <a:endParaRPr lang="it-IT" sz="1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6966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sp>
        <p:nvSpPr>
          <p:cNvPr id="3" name="Sottotitolo 4">
            <a:extLst>
              <a:ext uri="{FF2B5EF4-FFF2-40B4-BE49-F238E27FC236}">
                <a16:creationId xmlns:a16="http://schemas.microsoft.com/office/drawing/2014/main" id="{CB0580F4-808A-7A00-E285-6740E97866AB}"/>
              </a:ext>
            </a:extLst>
          </p:cNvPr>
          <p:cNvSpPr txBox="1">
            <a:spLocks/>
          </p:cNvSpPr>
          <p:nvPr/>
        </p:nvSpPr>
        <p:spPr>
          <a:xfrm>
            <a:off x="942797" y="548680"/>
            <a:ext cx="554461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ANALISI ESPLORATIVE: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07A1409-9788-1979-3F6F-24D44A451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923" y="3429000"/>
            <a:ext cx="4062975" cy="263815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A7F9D50E-1D09-CB91-DCFC-48FF318C2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144" y="1009609"/>
            <a:ext cx="6606339" cy="2373634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8CCA403-7686-71EE-E72C-20DEDF2D80F2}"/>
              </a:ext>
            </a:extLst>
          </p:cNvPr>
          <p:cNvSpPr/>
          <p:nvPr/>
        </p:nvSpPr>
        <p:spPr>
          <a:xfrm rot="16200000">
            <a:off x="3128992" y="4626759"/>
            <a:ext cx="1767661" cy="157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Accident_Severity</a:t>
            </a:r>
            <a:endParaRPr kumimoji="0" lang="it-IT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2164656-FA0D-E57B-E277-7842650ED9B4}"/>
              </a:ext>
            </a:extLst>
          </p:cNvPr>
          <p:cNvSpPr/>
          <p:nvPr/>
        </p:nvSpPr>
        <p:spPr>
          <a:xfrm>
            <a:off x="6941932" y="5988501"/>
            <a:ext cx="1767661" cy="157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hour</a:t>
            </a:r>
            <a:endParaRPr kumimoji="0" lang="it-IT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 panose="00000500000000000000" pitchFamily="2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297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sp>
        <p:nvSpPr>
          <p:cNvPr id="3" name="Sottotitolo 4">
            <a:extLst>
              <a:ext uri="{FF2B5EF4-FFF2-40B4-BE49-F238E27FC236}">
                <a16:creationId xmlns:a16="http://schemas.microsoft.com/office/drawing/2014/main" id="{CB0580F4-808A-7A00-E285-6740E97866AB}"/>
              </a:ext>
            </a:extLst>
          </p:cNvPr>
          <p:cNvSpPr txBox="1">
            <a:spLocks/>
          </p:cNvSpPr>
          <p:nvPr/>
        </p:nvSpPr>
        <p:spPr>
          <a:xfrm>
            <a:off x="942797" y="548680"/>
            <a:ext cx="554461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ANALISI ESPLORATIVE: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8549726-35F6-715E-B0BB-47EA51E94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809" y="3345966"/>
            <a:ext cx="5501619" cy="234175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9FE1EBB-9AAF-9C81-A83E-2DCFFAA919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4300" y="3298936"/>
            <a:ext cx="5501619" cy="235256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0A3D436-3E55-A403-6921-94DE05CDBB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568" y="1132153"/>
            <a:ext cx="4125317" cy="210157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3C62F47-5BFD-9DB1-2D83-B7D1C36105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812" y="1103052"/>
            <a:ext cx="5776887" cy="21654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2858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sp>
        <p:nvSpPr>
          <p:cNvPr id="3" name="Sottotitolo 4">
            <a:extLst>
              <a:ext uri="{FF2B5EF4-FFF2-40B4-BE49-F238E27FC236}">
                <a16:creationId xmlns:a16="http://schemas.microsoft.com/office/drawing/2014/main" id="{CB0580F4-808A-7A00-E285-6740E97866AB}"/>
              </a:ext>
            </a:extLst>
          </p:cNvPr>
          <p:cNvSpPr txBox="1">
            <a:spLocks/>
          </p:cNvSpPr>
          <p:nvPr/>
        </p:nvSpPr>
        <p:spPr>
          <a:xfrm>
            <a:off x="942797" y="548680"/>
            <a:ext cx="554461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ANALISI ESPLORATIVE: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47CE329-F9F6-8A7A-D114-B8544DF04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997" y="1183803"/>
            <a:ext cx="5043359" cy="258491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E2A4FC8-6C40-C59D-7CCD-9D9772742C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0103" y="3789613"/>
            <a:ext cx="4428615" cy="226677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76BD10B-B233-882F-DA9C-D69532E48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188" y="1050552"/>
            <a:ext cx="4680584" cy="27796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6308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sp>
        <p:nvSpPr>
          <p:cNvPr id="3" name="Sottotitolo 4">
            <a:extLst>
              <a:ext uri="{FF2B5EF4-FFF2-40B4-BE49-F238E27FC236}">
                <a16:creationId xmlns:a16="http://schemas.microsoft.com/office/drawing/2014/main" id="{CB0580F4-808A-7A00-E285-6740E97866AB}"/>
              </a:ext>
            </a:extLst>
          </p:cNvPr>
          <p:cNvSpPr txBox="1">
            <a:spLocks/>
          </p:cNvSpPr>
          <p:nvPr/>
        </p:nvSpPr>
        <p:spPr>
          <a:xfrm>
            <a:off x="942797" y="548680"/>
            <a:ext cx="554461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ANALISI ESPLORATIVE: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0306990-A97E-BDFC-B3EB-C8D0994EA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7588" y="3457155"/>
            <a:ext cx="6973644" cy="246397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2004713-6BFC-8096-5DE8-1FE8708B4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3534" y="1048104"/>
            <a:ext cx="6821752" cy="23808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7497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sp>
        <p:nvSpPr>
          <p:cNvPr id="3" name="Sottotitolo 4">
            <a:extLst>
              <a:ext uri="{FF2B5EF4-FFF2-40B4-BE49-F238E27FC236}">
                <a16:creationId xmlns:a16="http://schemas.microsoft.com/office/drawing/2014/main" id="{CB0580F4-808A-7A00-E285-6740E97866AB}"/>
              </a:ext>
            </a:extLst>
          </p:cNvPr>
          <p:cNvSpPr txBox="1">
            <a:spLocks/>
          </p:cNvSpPr>
          <p:nvPr/>
        </p:nvSpPr>
        <p:spPr>
          <a:xfrm>
            <a:off x="942797" y="548680"/>
            <a:ext cx="554461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ANALISI ESPLORATIVE: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58F6400-61FE-57ED-5035-F736D21B1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3908" y="1840532"/>
            <a:ext cx="6248897" cy="311661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C1090FC-ADB0-8C3A-AE8D-EB4B054739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74" y="1111983"/>
            <a:ext cx="4210141" cy="4919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7482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sp>
        <p:nvSpPr>
          <p:cNvPr id="3" name="Sottotitolo 4">
            <a:extLst>
              <a:ext uri="{FF2B5EF4-FFF2-40B4-BE49-F238E27FC236}">
                <a16:creationId xmlns:a16="http://schemas.microsoft.com/office/drawing/2014/main" id="{CB0580F4-808A-7A00-E285-6740E97866AB}"/>
              </a:ext>
            </a:extLst>
          </p:cNvPr>
          <p:cNvSpPr txBox="1">
            <a:spLocks/>
          </p:cNvSpPr>
          <p:nvPr/>
        </p:nvSpPr>
        <p:spPr>
          <a:xfrm>
            <a:off x="942797" y="548680"/>
            <a:ext cx="554461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ANALISI ESPLORATIVE: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93C948D-4B27-ADF2-DA69-7BD22BA7B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1395" y="1094366"/>
            <a:ext cx="7666032" cy="4898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2304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sp>
        <p:nvSpPr>
          <p:cNvPr id="3" name="Sottotitolo 4">
            <a:extLst>
              <a:ext uri="{FF2B5EF4-FFF2-40B4-BE49-F238E27FC236}">
                <a16:creationId xmlns:a16="http://schemas.microsoft.com/office/drawing/2014/main" id="{CB0580F4-808A-7A00-E285-6740E97866AB}"/>
              </a:ext>
            </a:extLst>
          </p:cNvPr>
          <p:cNvSpPr txBox="1">
            <a:spLocks/>
          </p:cNvSpPr>
          <p:nvPr/>
        </p:nvSpPr>
        <p:spPr>
          <a:xfrm>
            <a:off x="942797" y="548680"/>
            <a:ext cx="554461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PIPELINE: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F8C4B1F-ED12-45B1-14CC-6400091790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7096960"/>
              </p:ext>
            </p:extLst>
          </p:nvPr>
        </p:nvGraphicFramePr>
        <p:xfrm>
          <a:off x="1701924" y="1800397"/>
          <a:ext cx="8423313" cy="809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762D9BB-7A8C-0237-9242-1CFAD16E2D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089698"/>
              </p:ext>
            </p:extLst>
          </p:nvPr>
        </p:nvGraphicFramePr>
        <p:xfrm>
          <a:off x="2063585" y="3990224"/>
          <a:ext cx="8061652" cy="809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259E660-E065-D96D-89FD-07CC1A1BD59F}"/>
              </a:ext>
            </a:extLst>
          </p:cNvPr>
          <p:cNvSpPr/>
          <p:nvPr/>
        </p:nvSpPr>
        <p:spPr>
          <a:xfrm>
            <a:off x="5194311" y="1205751"/>
            <a:ext cx="1800200" cy="3686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accent6"/>
                </a:solidFill>
              </a:rPr>
              <a:t>TRAIN SET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661A5FD-0A15-9866-538C-ED92A718CA43}"/>
              </a:ext>
            </a:extLst>
          </p:cNvPr>
          <p:cNvSpPr/>
          <p:nvPr/>
        </p:nvSpPr>
        <p:spPr>
          <a:xfrm>
            <a:off x="5158308" y="3390845"/>
            <a:ext cx="1800200" cy="3686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accent6"/>
                </a:solidFill>
              </a:rPr>
              <a:t>TEST SET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6650634-A411-95E5-C612-272C4769D54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1202" y="876447"/>
            <a:ext cx="4720615" cy="85076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5ADDEDF-61CD-89B0-DC48-7D06DB6D566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34567" y="3143094"/>
            <a:ext cx="4667250" cy="800100"/>
          </a:xfrm>
          <a:prstGeom prst="rect">
            <a:avLst/>
          </a:prstGeom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1070AC87-B9D0-8658-06CF-E780A996B527}"/>
              </a:ext>
            </a:extLst>
          </p:cNvPr>
          <p:cNvGrpSpPr/>
          <p:nvPr/>
        </p:nvGrpSpPr>
        <p:grpSpPr>
          <a:xfrm>
            <a:off x="3853161" y="1942872"/>
            <a:ext cx="475043" cy="475043"/>
            <a:chOff x="3248421" y="2386449"/>
            <a:chExt cx="475043" cy="475043"/>
          </a:xfrm>
        </p:grpSpPr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26B2F388-E85E-7530-45FB-2796427D88A7}"/>
                </a:ext>
              </a:extLst>
            </p:cNvPr>
            <p:cNvSpPr/>
            <p:nvPr/>
          </p:nvSpPr>
          <p:spPr>
            <a:xfrm>
              <a:off x="3248421" y="2386449"/>
              <a:ext cx="475043" cy="47504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50" name="Picture 2" descr="Data cleaning - Free seo and web icons">
              <a:extLst>
                <a:ext uri="{FF2B5EF4-FFF2-40B4-BE49-F238E27FC236}">
                  <a16:creationId xmlns:a16="http://schemas.microsoft.com/office/drawing/2014/main" id="{1FD67C8C-9B20-EB70-EC46-AB2BF4F3A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081" y="2455780"/>
              <a:ext cx="368608" cy="368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CD1FB20F-7D75-4CEA-6443-50EA439996E0}"/>
              </a:ext>
            </a:extLst>
          </p:cNvPr>
          <p:cNvGrpSpPr/>
          <p:nvPr/>
        </p:nvGrpSpPr>
        <p:grpSpPr>
          <a:xfrm>
            <a:off x="6706159" y="1950897"/>
            <a:ext cx="475043" cy="475043"/>
            <a:chOff x="5856888" y="2887933"/>
            <a:chExt cx="475043" cy="475043"/>
          </a:xfrm>
        </p:grpSpPr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5C82423E-AFD6-E69E-7269-BFAADA1D8B4A}"/>
                </a:ext>
              </a:extLst>
            </p:cNvPr>
            <p:cNvSpPr/>
            <p:nvPr/>
          </p:nvSpPr>
          <p:spPr>
            <a:xfrm>
              <a:off x="5856888" y="2887933"/>
              <a:ext cx="475043" cy="47504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54" name="Picture 6" descr="机器学习】详解使用imblearn 应对类别不均衡_何处闻韶的博客-CSDN博客">
              <a:extLst>
                <a:ext uri="{FF2B5EF4-FFF2-40B4-BE49-F238E27FC236}">
                  <a16:creationId xmlns:a16="http://schemas.microsoft.com/office/drawing/2014/main" id="{C0A4A295-C08B-BC5C-DEFE-0706F2FA0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1073" y="2958939"/>
              <a:ext cx="430858" cy="30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6D448181-1C90-D47D-5951-F26EB7DF74F7}"/>
              </a:ext>
            </a:extLst>
          </p:cNvPr>
          <p:cNvGrpSpPr/>
          <p:nvPr/>
        </p:nvGrpSpPr>
        <p:grpSpPr>
          <a:xfrm>
            <a:off x="9423060" y="1967409"/>
            <a:ext cx="475043" cy="475043"/>
            <a:chOff x="8446187" y="2479570"/>
            <a:chExt cx="475043" cy="475043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00BBC5F8-F4F8-56AF-F0DC-4D151C6F8492}"/>
                </a:ext>
              </a:extLst>
            </p:cNvPr>
            <p:cNvSpPr/>
            <p:nvPr/>
          </p:nvSpPr>
          <p:spPr>
            <a:xfrm>
              <a:off x="8446187" y="2479570"/>
              <a:ext cx="475043" cy="47504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52" name="Picture 4" descr="Settings - Free Tools and utensils icons">
              <a:extLst>
                <a:ext uri="{FF2B5EF4-FFF2-40B4-BE49-F238E27FC236}">
                  <a16:creationId xmlns:a16="http://schemas.microsoft.com/office/drawing/2014/main" id="{6B4626B7-0229-786B-40F7-115F8A331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6765" y="2544279"/>
              <a:ext cx="333885" cy="333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52CC513-D0BA-A629-99DA-792278CD05DC}"/>
              </a:ext>
            </a:extLst>
          </p:cNvPr>
          <p:cNvGrpSpPr/>
          <p:nvPr/>
        </p:nvGrpSpPr>
        <p:grpSpPr>
          <a:xfrm>
            <a:off x="5162033" y="4157236"/>
            <a:ext cx="475043" cy="475043"/>
            <a:chOff x="3248421" y="2386449"/>
            <a:chExt cx="475043" cy="475043"/>
          </a:xfrm>
        </p:grpSpPr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C95E62A2-F427-AB57-051C-D8807E6C9E5B}"/>
                </a:ext>
              </a:extLst>
            </p:cNvPr>
            <p:cNvSpPr/>
            <p:nvPr/>
          </p:nvSpPr>
          <p:spPr>
            <a:xfrm>
              <a:off x="3248421" y="2386449"/>
              <a:ext cx="475043" cy="47504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5" name="Picture 2" descr="Data cleaning - Free seo and web icons">
              <a:extLst>
                <a:ext uri="{FF2B5EF4-FFF2-40B4-BE49-F238E27FC236}">
                  <a16:creationId xmlns:a16="http://schemas.microsoft.com/office/drawing/2014/main" id="{F5A94412-B27F-BB10-AC20-CF7BB4EAF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081" y="2455780"/>
              <a:ext cx="368608" cy="368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AC6E20D3-1EF3-EDC0-3464-BB042ED95ECD}"/>
              </a:ext>
            </a:extLst>
          </p:cNvPr>
          <p:cNvGrpSpPr/>
          <p:nvPr/>
        </p:nvGrpSpPr>
        <p:grpSpPr>
          <a:xfrm>
            <a:off x="9256116" y="4157236"/>
            <a:ext cx="475043" cy="475043"/>
            <a:chOff x="8446187" y="2479570"/>
            <a:chExt cx="475043" cy="475043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08E04E20-C9DC-F428-3508-9618B133E5FC}"/>
                </a:ext>
              </a:extLst>
            </p:cNvPr>
            <p:cNvSpPr/>
            <p:nvPr/>
          </p:nvSpPr>
          <p:spPr>
            <a:xfrm>
              <a:off x="8446187" y="2479570"/>
              <a:ext cx="475043" cy="47504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8" name="Picture 4" descr="Settings - Free Tools and utensils icons">
              <a:extLst>
                <a:ext uri="{FF2B5EF4-FFF2-40B4-BE49-F238E27FC236}">
                  <a16:creationId xmlns:a16="http://schemas.microsoft.com/office/drawing/2014/main" id="{E4F4CA54-496C-BBE6-C65F-9B00C6F3D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6765" y="2544279"/>
              <a:ext cx="333885" cy="333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720506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sp>
        <p:nvSpPr>
          <p:cNvPr id="3" name="Sottotitolo 4">
            <a:extLst>
              <a:ext uri="{FF2B5EF4-FFF2-40B4-BE49-F238E27FC236}">
                <a16:creationId xmlns:a16="http://schemas.microsoft.com/office/drawing/2014/main" id="{CB0580F4-808A-7A00-E285-6740E97866AB}"/>
              </a:ext>
            </a:extLst>
          </p:cNvPr>
          <p:cNvSpPr txBox="1">
            <a:spLocks/>
          </p:cNvSpPr>
          <p:nvPr/>
        </p:nvSpPr>
        <p:spPr>
          <a:xfrm>
            <a:off x="942797" y="548680"/>
            <a:ext cx="554461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PIPELINE DATA CLEANING: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F8C4B1F-ED12-45B1-14CC-6400091790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6950082"/>
              </p:ext>
            </p:extLst>
          </p:nvPr>
        </p:nvGraphicFramePr>
        <p:xfrm>
          <a:off x="942797" y="1135873"/>
          <a:ext cx="5615002" cy="50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259E660-E065-D96D-89FD-07CC1A1BD59F}"/>
              </a:ext>
            </a:extLst>
          </p:cNvPr>
          <p:cNvSpPr/>
          <p:nvPr/>
        </p:nvSpPr>
        <p:spPr>
          <a:xfrm>
            <a:off x="5194311" y="2043941"/>
            <a:ext cx="1800200" cy="3686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accent6"/>
                </a:solidFill>
              </a:rPr>
              <a:t>TRAIN SET</a:t>
            </a: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7F15681F-67D1-A99F-62F9-F6D2710031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229691"/>
              </p:ext>
            </p:extLst>
          </p:nvPr>
        </p:nvGraphicFramePr>
        <p:xfrm>
          <a:off x="2063585" y="2646158"/>
          <a:ext cx="8061652" cy="580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9B65643-9E09-377F-6E13-D5666F62D28B}"/>
              </a:ext>
            </a:extLst>
          </p:cNvPr>
          <p:cNvSpPr/>
          <p:nvPr/>
        </p:nvSpPr>
        <p:spPr>
          <a:xfrm>
            <a:off x="5194312" y="3860931"/>
            <a:ext cx="1800200" cy="3686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accent6"/>
                </a:solidFill>
              </a:rPr>
              <a:t>TEST SET</a:t>
            </a:r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E136DA3C-D0CA-C0E5-6916-479A8258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9391087"/>
              </p:ext>
            </p:extLst>
          </p:nvPr>
        </p:nvGraphicFramePr>
        <p:xfrm>
          <a:off x="2063586" y="4463148"/>
          <a:ext cx="8061652" cy="580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pic>
        <p:nvPicPr>
          <p:cNvPr id="14" name="Immagine 13">
            <a:extLst>
              <a:ext uri="{FF2B5EF4-FFF2-40B4-BE49-F238E27FC236}">
                <a16:creationId xmlns:a16="http://schemas.microsoft.com/office/drawing/2014/main" id="{F5D3F0FD-70EB-AE90-5DC9-9E30C717384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74532" y="1735775"/>
            <a:ext cx="4860559" cy="83439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1355E70-EB50-D8C1-3737-278487BFB0B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74531" y="3661410"/>
            <a:ext cx="4860559" cy="684934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47C67540-5172-8812-2DF6-81FDEC241B02}"/>
              </a:ext>
            </a:extLst>
          </p:cNvPr>
          <p:cNvGrpSpPr/>
          <p:nvPr/>
        </p:nvGrpSpPr>
        <p:grpSpPr>
          <a:xfrm>
            <a:off x="283921" y="505367"/>
            <a:ext cx="576065" cy="576065"/>
            <a:chOff x="3248421" y="2386449"/>
            <a:chExt cx="475043" cy="475043"/>
          </a:xfrm>
        </p:grpSpPr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D7FD9DE6-BD84-AE92-B238-D2A0D89DB126}"/>
                </a:ext>
              </a:extLst>
            </p:cNvPr>
            <p:cNvSpPr/>
            <p:nvPr/>
          </p:nvSpPr>
          <p:spPr>
            <a:xfrm>
              <a:off x="3248421" y="2386449"/>
              <a:ext cx="475043" cy="47504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9" name="Picture 2" descr="Data cleaning - Free seo and web icons">
              <a:extLst>
                <a:ext uri="{FF2B5EF4-FFF2-40B4-BE49-F238E27FC236}">
                  <a16:creationId xmlns:a16="http://schemas.microsoft.com/office/drawing/2014/main" id="{5383D439-D6BF-628A-A798-D32995F80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081" y="2455780"/>
              <a:ext cx="368608" cy="368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902843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sp>
        <p:nvSpPr>
          <p:cNvPr id="3" name="Sottotitolo 4">
            <a:extLst>
              <a:ext uri="{FF2B5EF4-FFF2-40B4-BE49-F238E27FC236}">
                <a16:creationId xmlns:a16="http://schemas.microsoft.com/office/drawing/2014/main" id="{CB0580F4-808A-7A00-E285-6740E97866AB}"/>
              </a:ext>
            </a:extLst>
          </p:cNvPr>
          <p:cNvSpPr txBox="1">
            <a:spLocks/>
          </p:cNvSpPr>
          <p:nvPr/>
        </p:nvSpPr>
        <p:spPr>
          <a:xfrm>
            <a:off x="942797" y="548680"/>
            <a:ext cx="554461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PIPELINE DATA CLEANING: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F8C4B1F-ED12-45B1-14CC-6400091790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5102870"/>
              </p:ext>
            </p:extLst>
          </p:nvPr>
        </p:nvGraphicFramePr>
        <p:xfrm>
          <a:off x="942797" y="1135873"/>
          <a:ext cx="5615002" cy="50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7F15681F-67D1-A99F-62F9-F6D2710031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9191442"/>
              </p:ext>
            </p:extLst>
          </p:nvPr>
        </p:nvGraphicFramePr>
        <p:xfrm>
          <a:off x="1557908" y="1725220"/>
          <a:ext cx="6336704" cy="368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0B87455B-E1FD-24C6-0626-05ED3E59C8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7960507"/>
              </p:ext>
            </p:extLst>
          </p:nvPr>
        </p:nvGraphicFramePr>
        <p:xfrm>
          <a:off x="2063585" y="2492896"/>
          <a:ext cx="8061652" cy="580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2EFE709D-032D-2E50-3CBA-F35D2807A20B}"/>
              </a:ext>
            </a:extLst>
          </p:cNvPr>
          <p:cNvSpPr/>
          <p:nvPr/>
        </p:nvSpPr>
        <p:spPr>
          <a:xfrm>
            <a:off x="1067519" y="3578985"/>
            <a:ext cx="3835168" cy="5051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dirty="0">
                <a:solidFill>
                  <a:schemeClr val="accent6"/>
                </a:solidFill>
              </a:rPr>
              <a:t>Sostituisci tutti i valori «</a:t>
            </a:r>
            <a:r>
              <a:rPr lang="it-IT" sz="1200" b="1" i="1" dirty="0">
                <a:solidFill>
                  <a:schemeClr val="accent6"/>
                </a:solidFill>
              </a:rPr>
              <a:t>Data </a:t>
            </a:r>
            <a:r>
              <a:rPr lang="it-IT" sz="1200" b="1" i="1" dirty="0" err="1">
                <a:solidFill>
                  <a:schemeClr val="accent6"/>
                </a:solidFill>
              </a:rPr>
              <a:t>missing</a:t>
            </a:r>
            <a:r>
              <a:rPr lang="it-IT" sz="1200" b="1" i="1" dirty="0">
                <a:solidFill>
                  <a:schemeClr val="accent6"/>
                </a:solidFill>
              </a:rPr>
              <a:t> or out of range</a:t>
            </a:r>
            <a:r>
              <a:rPr lang="it-IT" sz="1200" dirty="0">
                <a:solidFill>
                  <a:schemeClr val="accent6"/>
                </a:solidFill>
              </a:rPr>
              <a:t>» in </a:t>
            </a:r>
            <a:r>
              <a:rPr lang="it-IT" sz="1200" b="1" dirty="0" err="1">
                <a:solidFill>
                  <a:schemeClr val="accent6"/>
                </a:solidFill>
              </a:rPr>
              <a:t>np.Nan</a:t>
            </a:r>
            <a:endParaRPr lang="it-IT" sz="1200" b="1" dirty="0">
              <a:solidFill>
                <a:schemeClr val="accent6"/>
              </a:solidFill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778A343-C37D-6051-E457-DE6357072AAA}"/>
              </a:ext>
            </a:extLst>
          </p:cNvPr>
          <p:cNvSpPr/>
          <p:nvPr/>
        </p:nvSpPr>
        <p:spPr>
          <a:xfrm>
            <a:off x="3299415" y="4390385"/>
            <a:ext cx="5589994" cy="11361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dirty="0">
                <a:solidFill>
                  <a:schemeClr val="accent6"/>
                </a:solidFill>
              </a:rPr>
              <a:t>Effettua la </a:t>
            </a:r>
            <a:r>
              <a:rPr lang="it-IT" sz="1200" b="1" dirty="0">
                <a:solidFill>
                  <a:schemeClr val="accent6"/>
                </a:solidFill>
              </a:rPr>
              <a:t>drop</a:t>
            </a:r>
            <a:r>
              <a:rPr lang="it-IT" sz="1200" dirty="0">
                <a:solidFill>
                  <a:schemeClr val="accent6"/>
                </a:solidFill>
              </a:rPr>
              <a:t> delle seguenti colonne, ritenute </a:t>
            </a:r>
            <a:r>
              <a:rPr lang="it-IT" sz="1200" b="1" dirty="0">
                <a:solidFill>
                  <a:schemeClr val="accent6"/>
                </a:solidFill>
              </a:rPr>
              <a:t>non utili </a:t>
            </a:r>
            <a:r>
              <a:rPr lang="it-IT" sz="1200" dirty="0">
                <a:solidFill>
                  <a:schemeClr val="accent6"/>
                </a:solidFill>
              </a:rPr>
              <a:t>ai fini del task:</a:t>
            </a:r>
          </a:p>
          <a:p>
            <a:r>
              <a:rPr lang="it-IT" sz="1200" b="1" dirty="0" err="1">
                <a:solidFill>
                  <a:schemeClr val="accent6"/>
                </a:solidFill>
              </a:rPr>
              <a:t>colToDrop</a:t>
            </a:r>
            <a:r>
              <a:rPr lang="it-IT" sz="1200" b="1" dirty="0">
                <a:solidFill>
                  <a:schemeClr val="accent6"/>
                </a:solidFill>
              </a:rPr>
              <a:t> = </a:t>
            </a:r>
            <a:r>
              <a:rPr lang="it-IT" sz="1200" dirty="0">
                <a:solidFill>
                  <a:schemeClr val="accent6"/>
                </a:solidFill>
              </a:rPr>
              <a:t>['</a:t>
            </a:r>
            <a:r>
              <a:rPr lang="it-IT" sz="1200" dirty="0" err="1">
                <a:solidFill>
                  <a:schemeClr val="accent6"/>
                </a:solidFill>
              </a:rPr>
              <a:t>Driver_IMD_Decile</a:t>
            </a:r>
            <a:r>
              <a:rPr lang="it-IT" sz="1200" dirty="0">
                <a:solidFill>
                  <a:schemeClr val="accent6"/>
                </a:solidFill>
              </a:rPr>
              <a:t>', 'model', '2nd_Road_Class’, '2nd_Road_Number', </a:t>
            </a:r>
          </a:p>
          <a:p>
            <a:r>
              <a:rPr lang="it-IT" sz="1200" dirty="0">
                <a:solidFill>
                  <a:schemeClr val="accent6"/>
                </a:solidFill>
              </a:rPr>
              <a:t>    '</a:t>
            </a:r>
            <a:r>
              <a:rPr lang="it-IT" sz="1200" dirty="0" err="1">
                <a:solidFill>
                  <a:schemeClr val="accent6"/>
                </a:solidFill>
              </a:rPr>
              <a:t>LSOA_of_Accident_Location</a:t>
            </a:r>
            <a:r>
              <a:rPr lang="it-IT" sz="1200" dirty="0">
                <a:solidFill>
                  <a:schemeClr val="accent6"/>
                </a:solidFill>
              </a:rPr>
              <a:t>', '</a:t>
            </a:r>
            <a:r>
              <a:rPr lang="it-IT" sz="1200" dirty="0" err="1">
                <a:solidFill>
                  <a:schemeClr val="accent6"/>
                </a:solidFill>
              </a:rPr>
              <a:t>Junction_Control</a:t>
            </a:r>
            <a:r>
              <a:rPr lang="it-IT" sz="1200" dirty="0">
                <a:solidFill>
                  <a:schemeClr val="accent6"/>
                </a:solidFill>
              </a:rPr>
              <a:t>', 'Date', '</a:t>
            </a:r>
            <a:r>
              <a:rPr lang="it-IT" sz="1200" dirty="0" err="1">
                <a:solidFill>
                  <a:schemeClr val="accent6"/>
                </a:solidFill>
              </a:rPr>
              <a:t>Location_Easting_OSGR</a:t>
            </a:r>
            <a:r>
              <a:rPr lang="it-IT" sz="1200" dirty="0">
                <a:solidFill>
                  <a:schemeClr val="accent6"/>
                </a:solidFill>
              </a:rPr>
              <a:t>', </a:t>
            </a:r>
          </a:p>
          <a:p>
            <a:r>
              <a:rPr lang="it-IT" sz="1200" dirty="0">
                <a:solidFill>
                  <a:schemeClr val="accent6"/>
                </a:solidFill>
              </a:rPr>
              <a:t>    '</a:t>
            </a:r>
            <a:r>
              <a:rPr lang="it-IT" sz="1200" dirty="0" err="1">
                <a:solidFill>
                  <a:schemeClr val="accent6"/>
                </a:solidFill>
              </a:rPr>
              <a:t>Location_Northing_OSGR</a:t>
            </a:r>
            <a:r>
              <a:rPr lang="it-IT" sz="1200" dirty="0">
                <a:solidFill>
                  <a:schemeClr val="accent6"/>
                </a:solidFill>
              </a:rPr>
              <a:t>', '</a:t>
            </a:r>
            <a:r>
              <a:rPr lang="it-IT" sz="1200" dirty="0" err="1">
                <a:solidFill>
                  <a:schemeClr val="accent6"/>
                </a:solidFill>
              </a:rPr>
              <a:t>Accident_Index</a:t>
            </a:r>
            <a:r>
              <a:rPr lang="it-IT" sz="1200" dirty="0">
                <a:solidFill>
                  <a:schemeClr val="accent6"/>
                </a:solidFill>
              </a:rPr>
              <a:t>', '</a:t>
            </a:r>
            <a:r>
              <a:rPr lang="it-IT" sz="1200" dirty="0" err="1">
                <a:solidFill>
                  <a:schemeClr val="accent6"/>
                </a:solidFill>
              </a:rPr>
              <a:t>Vehicle_Reference</a:t>
            </a:r>
            <a:r>
              <a:rPr lang="it-IT" sz="1200" dirty="0">
                <a:solidFill>
                  <a:schemeClr val="accent6"/>
                </a:solidFill>
              </a:rPr>
              <a:t>', '</a:t>
            </a:r>
            <a:r>
              <a:rPr lang="it-IT" sz="1200" dirty="0" err="1">
                <a:solidFill>
                  <a:schemeClr val="accent6"/>
                </a:solidFill>
              </a:rPr>
              <a:t>Police_Force</a:t>
            </a:r>
            <a:r>
              <a:rPr lang="it-IT" sz="1200" dirty="0">
                <a:solidFill>
                  <a:schemeClr val="accent6"/>
                </a:solidFill>
              </a:rPr>
              <a:t>',</a:t>
            </a:r>
          </a:p>
          <a:p>
            <a:r>
              <a:rPr lang="it-IT" sz="1200" dirty="0">
                <a:solidFill>
                  <a:schemeClr val="accent6"/>
                </a:solidFill>
              </a:rPr>
              <a:t>    '1st_Road_Number']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2FBAE874-6FA6-1211-46B3-43549F84F867}"/>
              </a:ext>
            </a:extLst>
          </p:cNvPr>
          <p:cNvSpPr/>
          <p:nvPr/>
        </p:nvSpPr>
        <p:spPr>
          <a:xfrm>
            <a:off x="6786744" y="3578985"/>
            <a:ext cx="4334562" cy="5338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dirty="0">
                <a:solidFill>
                  <a:schemeClr val="accent6"/>
                </a:solidFill>
              </a:rPr>
              <a:t>Effettua la </a:t>
            </a:r>
            <a:r>
              <a:rPr lang="it-IT" sz="1200" b="1" dirty="0">
                <a:solidFill>
                  <a:schemeClr val="accent6"/>
                </a:solidFill>
              </a:rPr>
              <a:t>drop</a:t>
            </a:r>
            <a:r>
              <a:rPr lang="it-IT" sz="1200" dirty="0">
                <a:solidFill>
                  <a:schemeClr val="accent6"/>
                </a:solidFill>
              </a:rPr>
              <a:t> di tutte le righe che contengono </a:t>
            </a:r>
            <a:r>
              <a:rPr lang="it-IT" sz="1200" b="1" dirty="0">
                <a:solidFill>
                  <a:schemeClr val="accent6"/>
                </a:solidFill>
              </a:rPr>
              <a:t>almeno un valore </a:t>
            </a:r>
            <a:r>
              <a:rPr lang="it-IT" sz="1200" b="1" dirty="0" err="1">
                <a:solidFill>
                  <a:schemeClr val="accent6"/>
                </a:solidFill>
              </a:rPr>
              <a:t>np.NaN</a:t>
            </a:r>
            <a:r>
              <a:rPr lang="it-IT" sz="1200" dirty="0">
                <a:solidFill>
                  <a:schemeClr val="accent6"/>
                </a:solidFill>
              </a:rPr>
              <a:t>. Scelta giustificata dalle dimensioni del dataset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885F583B-44EF-4C14-0A1D-C65EC36341D2}"/>
              </a:ext>
            </a:extLst>
          </p:cNvPr>
          <p:cNvSpPr/>
          <p:nvPr/>
        </p:nvSpPr>
        <p:spPr>
          <a:xfrm rot="7380697">
            <a:off x="3077791" y="3187405"/>
            <a:ext cx="443248" cy="30559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7DD56B4A-FB6E-807D-028F-35F0C51134A3}"/>
              </a:ext>
            </a:extLst>
          </p:cNvPr>
          <p:cNvSpPr/>
          <p:nvPr/>
        </p:nvSpPr>
        <p:spPr>
          <a:xfrm rot="3911491">
            <a:off x="8500834" y="3186611"/>
            <a:ext cx="443248" cy="30559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84239E1C-3069-E2DA-14CC-5944B9ABF0B4}"/>
              </a:ext>
            </a:extLst>
          </p:cNvPr>
          <p:cNvSpPr/>
          <p:nvPr/>
        </p:nvSpPr>
        <p:spPr>
          <a:xfrm rot="5400000">
            <a:off x="5526357" y="3540413"/>
            <a:ext cx="1136108" cy="30559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0F676F50-9610-8FE5-4BD9-17683860491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70476" y="1000065"/>
            <a:ext cx="5422749" cy="683071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F0DF9082-2050-F968-67AC-60E6ABD957E9}"/>
              </a:ext>
            </a:extLst>
          </p:cNvPr>
          <p:cNvGrpSpPr/>
          <p:nvPr/>
        </p:nvGrpSpPr>
        <p:grpSpPr>
          <a:xfrm>
            <a:off x="283921" y="505367"/>
            <a:ext cx="576065" cy="576065"/>
            <a:chOff x="3248421" y="2386449"/>
            <a:chExt cx="475043" cy="475043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9A5AC4C9-8A61-705B-4AE2-BA9EE10FCE11}"/>
                </a:ext>
              </a:extLst>
            </p:cNvPr>
            <p:cNvSpPr/>
            <p:nvPr/>
          </p:nvSpPr>
          <p:spPr>
            <a:xfrm>
              <a:off x="3248421" y="2386449"/>
              <a:ext cx="475043" cy="47504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7" name="Picture 2" descr="Data cleaning - Free seo and web icons">
              <a:extLst>
                <a:ext uri="{FF2B5EF4-FFF2-40B4-BE49-F238E27FC236}">
                  <a16:creationId xmlns:a16="http://schemas.microsoft.com/office/drawing/2014/main" id="{1B13EC4A-6324-787D-A13F-366F0A5D5B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081" y="2455780"/>
              <a:ext cx="368608" cy="368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919672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sp>
        <p:nvSpPr>
          <p:cNvPr id="3" name="Sottotitolo 4">
            <a:extLst>
              <a:ext uri="{FF2B5EF4-FFF2-40B4-BE49-F238E27FC236}">
                <a16:creationId xmlns:a16="http://schemas.microsoft.com/office/drawing/2014/main" id="{CB0580F4-808A-7A00-E285-6740E97866AB}"/>
              </a:ext>
            </a:extLst>
          </p:cNvPr>
          <p:cNvSpPr txBox="1">
            <a:spLocks/>
          </p:cNvSpPr>
          <p:nvPr/>
        </p:nvSpPr>
        <p:spPr>
          <a:xfrm>
            <a:off x="942797" y="548680"/>
            <a:ext cx="554461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PIPELINE DATA CLEANING: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F8C4B1F-ED12-45B1-14CC-640009179067}"/>
              </a:ext>
            </a:extLst>
          </p:cNvPr>
          <p:cNvGraphicFramePr/>
          <p:nvPr/>
        </p:nvGraphicFramePr>
        <p:xfrm>
          <a:off x="942797" y="1135873"/>
          <a:ext cx="5615002" cy="50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7F15681F-67D1-A99F-62F9-F6D2710031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2714173"/>
              </p:ext>
            </p:extLst>
          </p:nvPr>
        </p:nvGraphicFramePr>
        <p:xfrm>
          <a:off x="1557908" y="1725220"/>
          <a:ext cx="6336704" cy="368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2FBAE874-6FA6-1211-46B3-43549F84F867}"/>
              </a:ext>
            </a:extLst>
          </p:cNvPr>
          <p:cNvSpPr/>
          <p:nvPr/>
        </p:nvSpPr>
        <p:spPr>
          <a:xfrm>
            <a:off x="1281426" y="2751682"/>
            <a:ext cx="6889667" cy="7493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dirty="0">
                <a:solidFill>
                  <a:schemeClr val="accent6"/>
                </a:solidFill>
              </a:rPr>
              <a:t>Effettua la </a:t>
            </a:r>
            <a:r>
              <a:rPr lang="it-IT" sz="1200" b="1" dirty="0">
                <a:solidFill>
                  <a:schemeClr val="accent6"/>
                </a:solidFill>
              </a:rPr>
              <a:t>drop</a:t>
            </a:r>
            <a:r>
              <a:rPr lang="it-IT" sz="1200" dirty="0">
                <a:solidFill>
                  <a:schemeClr val="accent6"/>
                </a:solidFill>
              </a:rPr>
              <a:t> di tutte le righe che corrispondono ad </a:t>
            </a:r>
            <a:r>
              <a:rPr lang="it-IT" sz="1200" b="1" dirty="0" err="1">
                <a:solidFill>
                  <a:schemeClr val="accent6"/>
                </a:solidFill>
              </a:rPr>
              <a:t>outliers</a:t>
            </a:r>
            <a:r>
              <a:rPr lang="it-IT" sz="1200" dirty="0">
                <a:solidFill>
                  <a:schemeClr val="accent6"/>
                </a:solidFill>
              </a:rPr>
              <a:t>, ovvero quei punti che superano di </a:t>
            </a:r>
            <a:r>
              <a:rPr lang="it-IT" sz="1200" b="1" dirty="0">
                <a:solidFill>
                  <a:schemeClr val="accent6"/>
                </a:solidFill>
              </a:rPr>
              <a:t>1.5*IQR</a:t>
            </a:r>
            <a:r>
              <a:rPr lang="it-IT" sz="1200" dirty="0">
                <a:solidFill>
                  <a:schemeClr val="accent6"/>
                </a:solidFill>
              </a:rPr>
              <a:t> riferiti alle seguenti colonne numeriche:</a:t>
            </a:r>
          </a:p>
          <a:p>
            <a:r>
              <a:rPr lang="en-US" sz="1200" b="1" dirty="0" err="1">
                <a:solidFill>
                  <a:schemeClr val="accent6"/>
                </a:solidFill>
              </a:rPr>
              <a:t>col_outliers</a:t>
            </a:r>
            <a:r>
              <a:rPr lang="en-US" sz="1200" b="1" dirty="0">
                <a:solidFill>
                  <a:schemeClr val="accent6"/>
                </a:solidFill>
              </a:rPr>
              <a:t> </a:t>
            </a:r>
            <a:r>
              <a:rPr lang="en-US" sz="1200" dirty="0">
                <a:solidFill>
                  <a:schemeClr val="accent6"/>
                </a:solidFill>
              </a:rPr>
              <a:t>= ['</a:t>
            </a:r>
            <a:r>
              <a:rPr lang="en-US" sz="1200" dirty="0" err="1">
                <a:solidFill>
                  <a:schemeClr val="accent6"/>
                </a:solidFill>
              </a:rPr>
              <a:t>Age_of_Vehicle</a:t>
            </a:r>
            <a:r>
              <a:rPr lang="en-US" sz="1200" dirty="0">
                <a:solidFill>
                  <a:schemeClr val="accent6"/>
                </a:solidFill>
              </a:rPr>
              <a:t>', 'Engine_Capacity_.CC.', '</a:t>
            </a:r>
            <a:r>
              <a:rPr lang="en-US" sz="1200" dirty="0" err="1">
                <a:solidFill>
                  <a:schemeClr val="accent6"/>
                </a:solidFill>
              </a:rPr>
              <a:t>Number_of_Casualties</a:t>
            </a:r>
            <a:r>
              <a:rPr lang="en-US" sz="1200" dirty="0">
                <a:solidFill>
                  <a:schemeClr val="accent6"/>
                </a:solidFill>
              </a:rPr>
              <a:t>', '</a:t>
            </a:r>
            <a:r>
              <a:rPr lang="en-US" sz="1200" dirty="0" err="1">
                <a:solidFill>
                  <a:schemeClr val="accent6"/>
                </a:solidFill>
              </a:rPr>
              <a:t>Number_of_Vehicles</a:t>
            </a:r>
            <a:r>
              <a:rPr lang="en-US" sz="1200" dirty="0">
                <a:solidFill>
                  <a:schemeClr val="accent6"/>
                </a:solidFill>
              </a:rPr>
              <a:t>']</a:t>
            </a:r>
            <a:endParaRPr lang="it-IT" sz="1200" dirty="0">
              <a:solidFill>
                <a:schemeClr val="accent6"/>
              </a:solidFill>
            </a:endParaRP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84239E1C-3069-E2DA-14CC-5944B9ABF0B4}"/>
              </a:ext>
            </a:extLst>
          </p:cNvPr>
          <p:cNvSpPr/>
          <p:nvPr/>
        </p:nvSpPr>
        <p:spPr>
          <a:xfrm rot="5400000">
            <a:off x="4464588" y="2247333"/>
            <a:ext cx="523342" cy="30559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89987A1-AC60-7AA1-0149-7369DFCC5A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55043" y="1275180"/>
            <a:ext cx="5057775" cy="1905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AEDB7DF-C2CC-91B4-7E89-14BAFD4BF8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8160" y="3898377"/>
            <a:ext cx="2702554" cy="181535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1886642-B70B-F1ED-3365-84D243E7372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55978" y="3880817"/>
            <a:ext cx="2935010" cy="1878406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FA0A60AC-E5FF-62E7-CD8F-9D5544D02C6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47973" y="3852884"/>
            <a:ext cx="2843413" cy="1906339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914F4CB5-F749-6138-AA03-9EDEF667F4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91386" y="3824285"/>
            <a:ext cx="2987204" cy="1991469"/>
          </a:xfrm>
          <a:prstGeom prst="rect">
            <a:avLst/>
          </a:prstGeom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515CC7A7-5B24-46CE-8075-B6CC60059DE4}"/>
              </a:ext>
            </a:extLst>
          </p:cNvPr>
          <p:cNvGrpSpPr/>
          <p:nvPr/>
        </p:nvGrpSpPr>
        <p:grpSpPr>
          <a:xfrm>
            <a:off x="283921" y="505367"/>
            <a:ext cx="576065" cy="576065"/>
            <a:chOff x="3248421" y="2386449"/>
            <a:chExt cx="475043" cy="475043"/>
          </a:xfrm>
        </p:grpSpPr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27A214CF-BA12-F872-7C58-2506A3607E59}"/>
                </a:ext>
              </a:extLst>
            </p:cNvPr>
            <p:cNvSpPr/>
            <p:nvPr/>
          </p:nvSpPr>
          <p:spPr>
            <a:xfrm>
              <a:off x="3248421" y="2386449"/>
              <a:ext cx="475043" cy="47504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3" name="Picture 2" descr="Data cleaning - Free seo and web icons">
              <a:extLst>
                <a:ext uri="{FF2B5EF4-FFF2-40B4-BE49-F238E27FC236}">
                  <a16:creationId xmlns:a16="http://schemas.microsoft.com/office/drawing/2014/main" id="{97324414-A781-735E-0785-D8B57EDE63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081" y="2455780"/>
              <a:ext cx="368608" cy="368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7828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0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tangolo 31">
            <a:extLst>
              <a:ext uri="{FF2B5EF4-FFF2-40B4-BE49-F238E27FC236}">
                <a16:creationId xmlns:a16="http://schemas.microsoft.com/office/drawing/2014/main" id="{36FCF919-358C-8F9C-1DC5-A43D0F06150F}"/>
              </a:ext>
            </a:extLst>
          </p:cNvPr>
          <p:cNvSpPr/>
          <p:nvPr/>
        </p:nvSpPr>
        <p:spPr>
          <a:xfrm>
            <a:off x="6013539" y="2015486"/>
            <a:ext cx="3440222" cy="3459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ECFCB2B4-8CD6-05BB-3C2D-9A818517E2FB}"/>
              </a:ext>
            </a:extLst>
          </p:cNvPr>
          <p:cNvSpPr/>
          <p:nvPr/>
        </p:nvSpPr>
        <p:spPr>
          <a:xfrm>
            <a:off x="2566020" y="2015486"/>
            <a:ext cx="3440222" cy="34598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CCD98935-455D-4C1A-A9E7-61183873A0E8}"/>
              </a:ext>
            </a:extLst>
          </p:cNvPr>
          <p:cNvSpPr/>
          <p:nvPr/>
        </p:nvSpPr>
        <p:spPr>
          <a:xfrm>
            <a:off x="438318" y="980728"/>
            <a:ext cx="10945217" cy="7301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Classificazione binaria del livello di </a:t>
            </a:r>
            <a:r>
              <a:rPr kumimoji="0" lang="it-IT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gravità</a:t>
            </a: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 di un incidente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 (lieve / grave)</a:t>
            </a:r>
            <a:endParaRPr kumimoji="0" lang="it-IT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 panose="00000500000000000000" pitchFamily="2" charset="0"/>
              <a:ea typeface="+mn-ea"/>
              <a:cs typeface="+mn-cs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pic>
        <p:nvPicPr>
          <p:cNvPr id="1034" name="Picture 10" descr="Tachimetro | Icona Gratis">
            <a:extLst>
              <a:ext uri="{FF2B5EF4-FFF2-40B4-BE49-F238E27FC236}">
                <a16:creationId xmlns:a16="http://schemas.microsoft.com/office/drawing/2014/main" id="{08C8F55F-D1E2-1C1A-37D6-9DD136454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411" y="2015486"/>
            <a:ext cx="3411662" cy="341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DF93A907-A02C-F1A9-4BCA-3BAEA4D1291E}"/>
              </a:ext>
            </a:extLst>
          </p:cNvPr>
          <p:cNvCxnSpPr>
            <a:stCxn id="1034" idx="0"/>
            <a:endCxn id="1034" idx="2"/>
          </p:cNvCxnSpPr>
          <p:nvPr/>
        </p:nvCxnSpPr>
        <p:spPr>
          <a:xfrm>
            <a:off x="6006242" y="2015486"/>
            <a:ext cx="0" cy="341166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6" name="Picture 12" descr="Danger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A05EB37E-C95C-C275-2494-05164CF89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898" y="1916832"/>
            <a:ext cx="1515733" cy="151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ttention Warning Sign - Free vector graphic on Pixabay">
            <a:extLst>
              <a:ext uri="{FF2B5EF4-FFF2-40B4-BE49-F238E27FC236}">
                <a16:creationId xmlns:a16="http://schemas.microsoft.com/office/drawing/2014/main" id="{96C320D3-C403-3BC7-3742-B07B48FF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439" y="2115591"/>
            <a:ext cx="1250229" cy="111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7FA2D822-763D-7843-FF74-5F02033F2B03}"/>
              </a:ext>
            </a:extLst>
          </p:cNvPr>
          <p:cNvSpPr/>
          <p:nvPr/>
        </p:nvSpPr>
        <p:spPr>
          <a:xfrm>
            <a:off x="4938489" y="5115333"/>
            <a:ext cx="2160242" cy="354952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 err="1">
                <a:solidFill>
                  <a:schemeClr val="tx1"/>
                </a:solidFill>
              </a:rPr>
              <a:t>Accident_Severity</a:t>
            </a:r>
            <a:endParaRPr lang="it-IT" sz="1800" b="1" dirty="0">
              <a:solidFill>
                <a:schemeClr val="tx1"/>
              </a:solidFill>
            </a:endParaRPr>
          </a:p>
        </p:txBody>
      </p:sp>
      <p:sp>
        <p:nvSpPr>
          <p:cNvPr id="2" name="Sottotitolo 4">
            <a:extLst>
              <a:ext uri="{FF2B5EF4-FFF2-40B4-BE49-F238E27FC236}">
                <a16:creationId xmlns:a16="http://schemas.microsoft.com/office/drawing/2014/main" id="{FEE8C949-AF13-93FE-CC90-11F7F870D8C6}"/>
              </a:ext>
            </a:extLst>
          </p:cNvPr>
          <p:cNvSpPr txBox="1">
            <a:spLocks/>
          </p:cNvSpPr>
          <p:nvPr/>
        </p:nvSpPr>
        <p:spPr>
          <a:xfrm>
            <a:off x="942797" y="548680"/>
            <a:ext cx="554461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obiettivo: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941023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6F6C39F-7976-B38F-77F4-3E058ADEC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287" y="2808891"/>
            <a:ext cx="5069853" cy="3232507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sp>
        <p:nvSpPr>
          <p:cNvPr id="3" name="Sottotitolo 4">
            <a:extLst>
              <a:ext uri="{FF2B5EF4-FFF2-40B4-BE49-F238E27FC236}">
                <a16:creationId xmlns:a16="http://schemas.microsoft.com/office/drawing/2014/main" id="{CB0580F4-808A-7A00-E285-6740E97866AB}"/>
              </a:ext>
            </a:extLst>
          </p:cNvPr>
          <p:cNvSpPr txBox="1">
            <a:spLocks/>
          </p:cNvSpPr>
          <p:nvPr/>
        </p:nvSpPr>
        <p:spPr>
          <a:xfrm>
            <a:off x="942797" y="548680"/>
            <a:ext cx="554461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PIPELINE DATA CLEANING: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F8C4B1F-ED12-45B1-14CC-640009179067}"/>
              </a:ext>
            </a:extLst>
          </p:cNvPr>
          <p:cNvGraphicFramePr/>
          <p:nvPr/>
        </p:nvGraphicFramePr>
        <p:xfrm>
          <a:off x="942797" y="1135873"/>
          <a:ext cx="5615002" cy="50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7F15681F-67D1-A99F-62F9-F6D2710031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5855697"/>
              </p:ext>
            </p:extLst>
          </p:nvPr>
        </p:nvGraphicFramePr>
        <p:xfrm>
          <a:off x="1557908" y="1725220"/>
          <a:ext cx="6336704" cy="368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0B87455B-E1FD-24C6-0626-05ED3E59C8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8822689"/>
              </p:ext>
            </p:extLst>
          </p:nvPr>
        </p:nvGraphicFramePr>
        <p:xfrm>
          <a:off x="2063585" y="2204864"/>
          <a:ext cx="8061652" cy="580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2EFE709D-032D-2E50-3CBA-F35D2807A20B}"/>
              </a:ext>
            </a:extLst>
          </p:cNvPr>
          <p:cNvSpPr/>
          <p:nvPr/>
        </p:nvSpPr>
        <p:spPr>
          <a:xfrm>
            <a:off x="5574214" y="3894146"/>
            <a:ext cx="4640795" cy="95030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dirty="0">
                <a:solidFill>
                  <a:schemeClr val="accent6"/>
                </a:solidFill>
              </a:rPr>
              <a:t>Effettua la </a:t>
            </a:r>
            <a:r>
              <a:rPr lang="it-IT" sz="1200" b="1" dirty="0">
                <a:solidFill>
                  <a:schemeClr val="accent6"/>
                </a:solidFill>
              </a:rPr>
              <a:t>drop</a:t>
            </a:r>
            <a:r>
              <a:rPr lang="it-IT" sz="1200" dirty="0">
                <a:solidFill>
                  <a:schemeClr val="accent6"/>
                </a:solidFill>
              </a:rPr>
              <a:t> delle </a:t>
            </a:r>
            <a:r>
              <a:rPr lang="it-IT" sz="1200" b="1" dirty="0">
                <a:solidFill>
                  <a:schemeClr val="accent6"/>
                </a:solidFill>
              </a:rPr>
              <a:t>colonne</a:t>
            </a:r>
            <a:r>
              <a:rPr lang="it-IT" sz="1200" dirty="0">
                <a:solidFill>
                  <a:schemeClr val="accent6"/>
                </a:solidFill>
              </a:rPr>
              <a:t> meno significative sulla base dell’attributo </a:t>
            </a:r>
            <a:r>
              <a:rPr lang="it-IT" sz="1200" b="1" i="1" dirty="0" err="1">
                <a:solidFill>
                  <a:schemeClr val="accent6"/>
                </a:solidFill>
              </a:rPr>
              <a:t>feature_importances</a:t>
            </a:r>
            <a:r>
              <a:rPr lang="it-IT" sz="1200" b="1" i="1" dirty="0">
                <a:solidFill>
                  <a:schemeClr val="accent6"/>
                </a:solidFill>
              </a:rPr>
              <a:t>_</a:t>
            </a:r>
            <a:r>
              <a:rPr lang="it-IT" sz="1200" i="1" dirty="0">
                <a:solidFill>
                  <a:schemeClr val="accent6"/>
                </a:solidFill>
              </a:rPr>
              <a:t> </a:t>
            </a:r>
            <a:r>
              <a:rPr lang="it-IT" sz="1200" dirty="0">
                <a:solidFill>
                  <a:schemeClr val="accent6"/>
                </a:solidFill>
              </a:rPr>
              <a:t>del classificatore </a:t>
            </a:r>
            <a:r>
              <a:rPr lang="it-IT" sz="1200" b="1" dirty="0" err="1">
                <a:solidFill>
                  <a:schemeClr val="accent6"/>
                </a:solidFill>
              </a:rPr>
              <a:t>RandomForest</a:t>
            </a:r>
            <a:r>
              <a:rPr lang="it-IT" sz="1200" dirty="0">
                <a:solidFill>
                  <a:schemeClr val="accent6"/>
                </a:solidFill>
              </a:rPr>
              <a:t>. In particolare si è deciso di rimuovere tutte le colonne a partire da </a:t>
            </a:r>
            <a:r>
              <a:rPr lang="it-IT" sz="1200" i="1" dirty="0" err="1">
                <a:solidFill>
                  <a:schemeClr val="accent6"/>
                </a:solidFill>
              </a:rPr>
              <a:t>Weather_Conditions</a:t>
            </a:r>
            <a:r>
              <a:rPr lang="it-IT" sz="1200" i="1" dirty="0">
                <a:solidFill>
                  <a:schemeClr val="accent6"/>
                </a:solidFill>
              </a:rPr>
              <a:t>, </a:t>
            </a:r>
            <a:r>
              <a:rPr lang="it-IT" sz="1200" dirty="0">
                <a:solidFill>
                  <a:schemeClr val="accent6"/>
                </a:solidFill>
              </a:rPr>
              <a:t>rimuovendo un totale di </a:t>
            </a:r>
            <a:r>
              <a:rPr lang="it-IT" sz="1200" b="1" dirty="0">
                <a:solidFill>
                  <a:schemeClr val="accent6"/>
                </a:solidFill>
              </a:rPr>
              <a:t>18 colonne</a:t>
            </a:r>
            <a:r>
              <a:rPr lang="it-IT" sz="1200" dirty="0">
                <a:solidFill>
                  <a:schemeClr val="accent6"/>
                </a:solidFill>
              </a:rPr>
              <a:t>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C6FE4D8-53E3-DBD0-7C0C-C28A387F9CA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48940" y="1073070"/>
            <a:ext cx="5304177" cy="602911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13B94E6C-8D5E-0761-6230-53A9B3FFDBC6}"/>
              </a:ext>
            </a:extLst>
          </p:cNvPr>
          <p:cNvGrpSpPr/>
          <p:nvPr/>
        </p:nvGrpSpPr>
        <p:grpSpPr>
          <a:xfrm>
            <a:off x="283921" y="505367"/>
            <a:ext cx="576065" cy="576065"/>
            <a:chOff x="3248421" y="2386449"/>
            <a:chExt cx="475043" cy="475043"/>
          </a:xfrm>
        </p:grpSpPr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C93022A5-1DF2-65BF-F261-0A2A5F5BB5AA}"/>
                </a:ext>
              </a:extLst>
            </p:cNvPr>
            <p:cNvSpPr/>
            <p:nvPr/>
          </p:nvSpPr>
          <p:spPr>
            <a:xfrm>
              <a:off x="3248421" y="2386449"/>
              <a:ext cx="475043" cy="47504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2" name="Picture 2" descr="Data cleaning - Free seo and web icons">
              <a:extLst>
                <a:ext uri="{FF2B5EF4-FFF2-40B4-BE49-F238E27FC236}">
                  <a16:creationId xmlns:a16="http://schemas.microsoft.com/office/drawing/2014/main" id="{202F25BF-91E8-6B80-13DA-3A692262B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081" y="2455780"/>
              <a:ext cx="368608" cy="368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779985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2DDDA4EB-3357-1AA8-6352-BCDF6E1CB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45" y="3632833"/>
            <a:ext cx="5259861" cy="250815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BBD5609-2FA7-B4E1-F9EF-812EC557E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8" y="3588927"/>
            <a:ext cx="5457929" cy="2648385"/>
          </a:xfrm>
          <a:prstGeom prst="rect">
            <a:avLst/>
          </a:prstGeom>
        </p:spPr>
      </p:pic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B7D0AA4C-8355-C849-EAC1-3F8334C43335}"/>
              </a:ext>
            </a:extLst>
          </p:cNvPr>
          <p:cNvSpPr/>
          <p:nvPr/>
        </p:nvSpPr>
        <p:spPr>
          <a:xfrm>
            <a:off x="5527873" y="4523030"/>
            <a:ext cx="679252" cy="440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sp>
        <p:nvSpPr>
          <p:cNvPr id="3" name="Sottotitolo 4">
            <a:extLst>
              <a:ext uri="{FF2B5EF4-FFF2-40B4-BE49-F238E27FC236}">
                <a16:creationId xmlns:a16="http://schemas.microsoft.com/office/drawing/2014/main" id="{CB0580F4-808A-7A00-E285-6740E97866AB}"/>
              </a:ext>
            </a:extLst>
          </p:cNvPr>
          <p:cNvSpPr txBox="1">
            <a:spLocks/>
          </p:cNvSpPr>
          <p:nvPr/>
        </p:nvSpPr>
        <p:spPr>
          <a:xfrm>
            <a:off x="942797" y="548680"/>
            <a:ext cx="554461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PIPELINE DATA CLEANING: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F8C4B1F-ED12-45B1-14CC-640009179067}"/>
              </a:ext>
            </a:extLst>
          </p:cNvPr>
          <p:cNvGraphicFramePr/>
          <p:nvPr/>
        </p:nvGraphicFramePr>
        <p:xfrm>
          <a:off x="942797" y="1135873"/>
          <a:ext cx="5615002" cy="50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7F15681F-67D1-A99F-62F9-F6D27100316C}"/>
              </a:ext>
            </a:extLst>
          </p:cNvPr>
          <p:cNvGraphicFramePr/>
          <p:nvPr/>
        </p:nvGraphicFramePr>
        <p:xfrm>
          <a:off x="1557908" y="1725220"/>
          <a:ext cx="6336704" cy="368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0B87455B-E1FD-24C6-0626-05ED3E59C8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1440118"/>
              </p:ext>
            </p:extLst>
          </p:nvPr>
        </p:nvGraphicFramePr>
        <p:xfrm>
          <a:off x="2063585" y="2204864"/>
          <a:ext cx="8061652" cy="580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pic>
        <p:nvPicPr>
          <p:cNvPr id="8" name="Immagine 7">
            <a:extLst>
              <a:ext uri="{FF2B5EF4-FFF2-40B4-BE49-F238E27FC236}">
                <a16:creationId xmlns:a16="http://schemas.microsoft.com/office/drawing/2014/main" id="{1C6FE4D8-53E3-DBD0-7C0C-C28A387F9CA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48940" y="1073070"/>
            <a:ext cx="5304177" cy="602911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2EFE709D-032D-2E50-3CBA-F35D2807A20B}"/>
              </a:ext>
            </a:extLst>
          </p:cNvPr>
          <p:cNvSpPr/>
          <p:nvPr/>
        </p:nvSpPr>
        <p:spPr>
          <a:xfrm>
            <a:off x="3596514" y="2890016"/>
            <a:ext cx="4707766" cy="683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dirty="0">
                <a:solidFill>
                  <a:schemeClr val="accent6"/>
                </a:solidFill>
              </a:rPr>
              <a:t>Effettua la trasformazione da un problema </a:t>
            </a:r>
            <a:r>
              <a:rPr lang="it-IT" sz="1200" dirty="0" err="1">
                <a:solidFill>
                  <a:schemeClr val="accent6"/>
                </a:solidFill>
              </a:rPr>
              <a:t>multiclasse</a:t>
            </a:r>
            <a:r>
              <a:rPr lang="it-IT" sz="1200" dirty="0">
                <a:solidFill>
                  <a:schemeClr val="accent6"/>
                </a:solidFill>
              </a:rPr>
              <a:t> (3 classi: </a:t>
            </a:r>
            <a:r>
              <a:rPr lang="it-IT" sz="1200" b="1" i="1" dirty="0" err="1">
                <a:solidFill>
                  <a:schemeClr val="accent6"/>
                </a:solidFill>
              </a:rPr>
              <a:t>Slight</a:t>
            </a:r>
            <a:r>
              <a:rPr lang="it-IT" sz="1200" i="1" dirty="0">
                <a:solidFill>
                  <a:schemeClr val="accent6"/>
                </a:solidFill>
              </a:rPr>
              <a:t>, </a:t>
            </a:r>
            <a:r>
              <a:rPr lang="it-IT" sz="1200" b="1" i="1" dirty="0" err="1">
                <a:solidFill>
                  <a:schemeClr val="accent6"/>
                </a:solidFill>
              </a:rPr>
              <a:t>Serious</a:t>
            </a:r>
            <a:r>
              <a:rPr lang="it-IT" sz="1200" i="1" dirty="0">
                <a:solidFill>
                  <a:schemeClr val="accent6"/>
                </a:solidFill>
              </a:rPr>
              <a:t>, </a:t>
            </a:r>
            <a:r>
              <a:rPr lang="it-IT" sz="1200" b="1" i="1" dirty="0">
                <a:solidFill>
                  <a:schemeClr val="accent6"/>
                </a:solidFill>
              </a:rPr>
              <a:t>Fatal</a:t>
            </a:r>
            <a:r>
              <a:rPr lang="it-IT" sz="1200" dirty="0">
                <a:solidFill>
                  <a:schemeClr val="accent6"/>
                </a:solidFill>
              </a:rPr>
              <a:t>) ad un </a:t>
            </a:r>
            <a:r>
              <a:rPr lang="it-IT" sz="1200" b="1" dirty="0">
                <a:solidFill>
                  <a:schemeClr val="accent6"/>
                </a:solidFill>
              </a:rPr>
              <a:t>problema</a:t>
            </a:r>
            <a:r>
              <a:rPr lang="it-IT" sz="1200" dirty="0">
                <a:solidFill>
                  <a:schemeClr val="accent6"/>
                </a:solidFill>
              </a:rPr>
              <a:t> </a:t>
            </a:r>
            <a:r>
              <a:rPr lang="it-IT" sz="1200" b="1" dirty="0">
                <a:solidFill>
                  <a:schemeClr val="accent6"/>
                </a:solidFill>
              </a:rPr>
              <a:t>binario</a:t>
            </a:r>
            <a:r>
              <a:rPr lang="it-IT" sz="1200" dirty="0">
                <a:solidFill>
                  <a:schemeClr val="accent6"/>
                </a:solidFill>
              </a:rPr>
              <a:t> </a:t>
            </a:r>
            <a:r>
              <a:rPr lang="it-IT" sz="1200" i="1" dirty="0">
                <a:solidFill>
                  <a:schemeClr val="accent6"/>
                </a:solidFill>
              </a:rPr>
              <a:t>(</a:t>
            </a:r>
            <a:r>
              <a:rPr lang="it-IT" sz="1200" b="1" i="1" dirty="0" err="1">
                <a:solidFill>
                  <a:schemeClr val="accent6"/>
                </a:solidFill>
              </a:rPr>
              <a:t>Slight</a:t>
            </a:r>
            <a:r>
              <a:rPr lang="it-IT" sz="1200" b="1" i="1" dirty="0">
                <a:solidFill>
                  <a:schemeClr val="accent6"/>
                </a:solidFill>
              </a:rPr>
              <a:t> </a:t>
            </a:r>
            <a:r>
              <a:rPr lang="it-IT" sz="1200" b="1" dirty="0">
                <a:solidFill>
                  <a:schemeClr val="accent6"/>
                </a:solidFill>
              </a:rPr>
              <a:t>= 0</a:t>
            </a:r>
            <a:r>
              <a:rPr lang="it-IT" sz="1200" dirty="0">
                <a:solidFill>
                  <a:schemeClr val="accent6"/>
                </a:solidFill>
              </a:rPr>
              <a:t>, </a:t>
            </a:r>
            <a:r>
              <a:rPr lang="it-IT" sz="1200" b="1" i="1" dirty="0" err="1">
                <a:solidFill>
                  <a:schemeClr val="accent6"/>
                </a:solidFill>
              </a:rPr>
              <a:t>Serious</a:t>
            </a:r>
            <a:r>
              <a:rPr lang="it-IT" sz="1200" b="1" i="1" dirty="0">
                <a:solidFill>
                  <a:schemeClr val="accent6"/>
                </a:solidFill>
              </a:rPr>
              <a:t> or Fatal</a:t>
            </a:r>
            <a:r>
              <a:rPr lang="it-IT" sz="1200" b="1" dirty="0">
                <a:solidFill>
                  <a:schemeClr val="accent6"/>
                </a:solidFill>
              </a:rPr>
              <a:t> = 1</a:t>
            </a:r>
            <a:r>
              <a:rPr lang="it-IT" sz="1200" i="1" dirty="0">
                <a:solidFill>
                  <a:schemeClr val="accent6"/>
                </a:solidFill>
              </a:rPr>
              <a:t>).</a:t>
            </a:r>
          </a:p>
          <a:p>
            <a:r>
              <a:rPr lang="it-IT" sz="1200" dirty="0">
                <a:solidFill>
                  <a:schemeClr val="accent6"/>
                </a:solidFill>
              </a:rPr>
              <a:t>La scelta è giustificata anche dall’elevato sbilanciamento delle classi.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DDB11DEE-D330-58E5-9BAC-E45D5A0048D8}"/>
              </a:ext>
            </a:extLst>
          </p:cNvPr>
          <p:cNvGrpSpPr/>
          <p:nvPr/>
        </p:nvGrpSpPr>
        <p:grpSpPr>
          <a:xfrm>
            <a:off x="283921" y="505367"/>
            <a:ext cx="576065" cy="576065"/>
            <a:chOff x="3248421" y="2386449"/>
            <a:chExt cx="475043" cy="475043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D9B8FEDD-561B-70AB-5A1F-EEB1AED431AA}"/>
                </a:ext>
              </a:extLst>
            </p:cNvPr>
            <p:cNvSpPr/>
            <p:nvPr/>
          </p:nvSpPr>
          <p:spPr>
            <a:xfrm>
              <a:off x="3248421" y="2386449"/>
              <a:ext cx="475043" cy="47504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Picture 2" descr="Data cleaning - Free seo and web icons">
              <a:extLst>
                <a:ext uri="{FF2B5EF4-FFF2-40B4-BE49-F238E27FC236}">
                  <a16:creationId xmlns:a16="http://schemas.microsoft.com/office/drawing/2014/main" id="{564049FB-27B8-12AB-2E40-311AD43F1D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081" y="2455780"/>
              <a:ext cx="368608" cy="368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940351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sp>
        <p:nvSpPr>
          <p:cNvPr id="3" name="Sottotitolo 4">
            <a:extLst>
              <a:ext uri="{FF2B5EF4-FFF2-40B4-BE49-F238E27FC236}">
                <a16:creationId xmlns:a16="http://schemas.microsoft.com/office/drawing/2014/main" id="{CB0580F4-808A-7A00-E285-6740E97866AB}"/>
              </a:ext>
            </a:extLst>
          </p:cNvPr>
          <p:cNvSpPr txBox="1">
            <a:spLocks/>
          </p:cNvSpPr>
          <p:nvPr/>
        </p:nvSpPr>
        <p:spPr>
          <a:xfrm>
            <a:off x="942797" y="548680"/>
            <a:ext cx="554461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Under sampling: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F8C4B1F-ED12-45B1-14CC-6400091790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4097184"/>
              </p:ext>
            </p:extLst>
          </p:nvPr>
        </p:nvGraphicFramePr>
        <p:xfrm>
          <a:off x="942797" y="1135873"/>
          <a:ext cx="5615002" cy="50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72D0FBAC-CB4F-F7B3-E245-B03ACC9952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2484" y="1291313"/>
            <a:ext cx="5305425" cy="20002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3894D49-89E4-31A6-740D-D06324B425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756" y="2747759"/>
            <a:ext cx="5457929" cy="264838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A44BEB5-9045-B3B6-24D4-A2CAE38AA8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42005" y="2747759"/>
            <a:ext cx="5457063" cy="2589702"/>
          </a:xfrm>
          <a:prstGeom prst="rect">
            <a:avLst/>
          </a:prstGeom>
        </p:spPr>
      </p:pic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B3C1F9BD-228F-7EE6-6173-1373D05AFA18}"/>
              </a:ext>
            </a:extLst>
          </p:cNvPr>
          <p:cNvSpPr/>
          <p:nvPr/>
        </p:nvSpPr>
        <p:spPr>
          <a:xfrm>
            <a:off x="5754785" y="3822209"/>
            <a:ext cx="679252" cy="440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A057035D-E3CB-21C6-0B6C-57FB8005BA89}"/>
              </a:ext>
            </a:extLst>
          </p:cNvPr>
          <p:cNvSpPr/>
          <p:nvPr/>
        </p:nvSpPr>
        <p:spPr>
          <a:xfrm>
            <a:off x="4169935" y="1896814"/>
            <a:ext cx="4528203" cy="683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dirty="0">
                <a:solidFill>
                  <a:schemeClr val="accent6"/>
                </a:solidFill>
              </a:rPr>
              <a:t>Effettua un </a:t>
            </a:r>
            <a:r>
              <a:rPr lang="it-IT" sz="1200" b="1" dirty="0">
                <a:solidFill>
                  <a:schemeClr val="accent6"/>
                </a:solidFill>
              </a:rPr>
              <a:t>ribilanciamento</a:t>
            </a:r>
            <a:r>
              <a:rPr lang="it-IT" sz="1200" dirty="0">
                <a:solidFill>
                  <a:schemeClr val="accent6"/>
                </a:solidFill>
              </a:rPr>
              <a:t> delle classi attraverso un </a:t>
            </a:r>
            <a:r>
              <a:rPr lang="it-IT" sz="1200" b="1" dirty="0">
                <a:solidFill>
                  <a:schemeClr val="accent6"/>
                </a:solidFill>
              </a:rPr>
              <a:t>random under sampling </a:t>
            </a:r>
            <a:r>
              <a:rPr lang="it-IT" sz="1200" dirty="0">
                <a:solidFill>
                  <a:schemeClr val="accent6"/>
                </a:solidFill>
              </a:rPr>
              <a:t>della classe maggioritaria, giustificato dalle dimensioni considerevoli del dataset.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256489F6-CD6D-82FE-EE82-051AFBE2CF31}"/>
              </a:ext>
            </a:extLst>
          </p:cNvPr>
          <p:cNvGrpSpPr/>
          <p:nvPr/>
        </p:nvGrpSpPr>
        <p:grpSpPr>
          <a:xfrm>
            <a:off x="268961" y="479495"/>
            <a:ext cx="601937" cy="601937"/>
            <a:chOff x="5856888" y="2887933"/>
            <a:chExt cx="475043" cy="475043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9E81C1E1-6198-4F9A-A33E-804527F8F650}"/>
                </a:ext>
              </a:extLst>
            </p:cNvPr>
            <p:cNvSpPr/>
            <p:nvPr/>
          </p:nvSpPr>
          <p:spPr>
            <a:xfrm>
              <a:off x="5856888" y="2887933"/>
              <a:ext cx="475043" cy="47504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Picture 6" descr="机器学习】详解使用imblearn 应对类别不均衡_何处闻韶的博客-CSDN博客">
              <a:extLst>
                <a:ext uri="{FF2B5EF4-FFF2-40B4-BE49-F238E27FC236}">
                  <a16:creationId xmlns:a16="http://schemas.microsoft.com/office/drawing/2014/main" id="{66C63C73-E887-9639-AFFB-65B1FC537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1073" y="2958939"/>
              <a:ext cx="430858" cy="30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889657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sp>
        <p:nvSpPr>
          <p:cNvPr id="3" name="Sottotitolo 4">
            <a:extLst>
              <a:ext uri="{FF2B5EF4-FFF2-40B4-BE49-F238E27FC236}">
                <a16:creationId xmlns:a16="http://schemas.microsoft.com/office/drawing/2014/main" id="{CB0580F4-808A-7A00-E285-6740E97866AB}"/>
              </a:ext>
            </a:extLst>
          </p:cNvPr>
          <p:cNvSpPr txBox="1">
            <a:spLocks/>
          </p:cNvSpPr>
          <p:nvPr/>
        </p:nvSpPr>
        <p:spPr>
          <a:xfrm>
            <a:off x="942796" y="548680"/>
            <a:ext cx="659177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PIPELINE DATA </a:t>
            </a:r>
            <a:r>
              <a:rPr kumimoji="0" lang="it-IT" sz="2800" b="1" i="0" u="none" strike="noStrike" kern="1200" cap="all" spc="200" normalizeH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Transformation</a:t>
            </a: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: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F8C4B1F-ED12-45B1-14CC-6400091790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9960103"/>
              </p:ext>
            </p:extLst>
          </p:nvPr>
        </p:nvGraphicFramePr>
        <p:xfrm>
          <a:off x="942797" y="1135873"/>
          <a:ext cx="5615002" cy="50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7F15681F-67D1-A99F-62F9-F6D2710031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9879976"/>
              </p:ext>
            </p:extLst>
          </p:nvPr>
        </p:nvGraphicFramePr>
        <p:xfrm>
          <a:off x="2063585" y="2348880"/>
          <a:ext cx="8061652" cy="580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870A393F-516F-187F-659A-DD9A0FA5E6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65314" y="976557"/>
            <a:ext cx="3990975" cy="952500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DA8330F-71D2-E6FE-3065-0E3A52D2BFF8}"/>
              </a:ext>
            </a:extLst>
          </p:cNvPr>
          <p:cNvSpPr/>
          <p:nvPr/>
        </p:nvSpPr>
        <p:spPr>
          <a:xfrm>
            <a:off x="1053852" y="3573016"/>
            <a:ext cx="4237421" cy="683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b="1" dirty="0">
                <a:solidFill>
                  <a:schemeClr val="accent6"/>
                </a:solidFill>
              </a:rPr>
              <a:t>Ridurre il numero di valori univoci </a:t>
            </a:r>
            <a:r>
              <a:rPr lang="it-IT" sz="1200" dirty="0">
                <a:solidFill>
                  <a:schemeClr val="accent6"/>
                </a:solidFill>
              </a:rPr>
              <a:t>di alcuni attributi categorici, in modo da limitare il numero di colonne in output della fase di </a:t>
            </a:r>
            <a:r>
              <a:rPr lang="it-IT" sz="1200" dirty="0" err="1">
                <a:solidFill>
                  <a:schemeClr val="accent6"/>
                </a:solidFill>
              </a:rPr>
              <a:t>encoding</a:t>
            </a:r>
            <a:endParaRPr lang="it-IT" sz="1200" dirty="0">
              <a:solidFill>
                <a:schemeClr val="accent6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0D693C93-EE6B-7DCB-72EF-6F0D94B67752}"/>
              </a:ext>
            </a:extLst>
          </p:cNvPr>
          <p:cNvSpPr/>
          <p:nvPr/>
        </p:nvSpPr>
        <p:spPr>
          <a:xfrm>
            <a:off x="4602704" y="4400022"/>
            <a:ext cx="2983414" cy="3898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b="1" dirty="0">
                <a:solidFill>
                  <a:schemeClr val="accent6"/>
                </a:solidFill>
              </a:rPr>
              <a:t>Codifica</a:t>
            </a:r>
            <a:r>
              <a:rPr lang="it-IT" sz="1200" dirty="0">
                <a:solidFill>
                  <a:schemeClr val="accent6"/>
                </a:solidFill>
              </a:rPr>
              <a:t> degli attributi categorici in numerici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C47C7D4-6703-EE3E-2653-3998ABC6DDD4}"/>
              </a:ext>
            </a:extLst>
          </p:cNvPr>
          <p:cNvSpPr/>
          <p:nvPr/>
        </p:nvSpPr>
        <p:spPr>
          <a:xfrm>
            <a:off x="8187590" y="3661954"/>
            <a:ext cx="1533107" cy="3898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dirty="0">
                <a:solidFill>
                  <a:schemeClr val="accent6"/>
                </a:solidFill>
              </a:rPr>
              <a:t>Scaling degli attributi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89DC9E80-DC3E-086E-EDD2-57ED65B1B3F0}"/>
              </a:ext>
            </a:extLst>
          </p:cNvPr>
          <p:cNvGrpSpPr/>
          <p:nvPr/>
        </p:nvGrpSpPr>
        <p:grpSpPr>
          <a:xfrm>
            <a:off x="268959" y="467285"/>
            <a:ext cx="601937" cy="601937"/>
            <a:chOff x="268959" y="467285"/>
            <a:chExt cx="601937" cy="601937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B9629ADD-7DA0-126D-AA71-97746DF5E0D8}"/>
                </a:ext>
              </a:extLst>
            </p:cNvPr>
            <p:cNvSpPr/>
            <p:nvPr/>
          </p:nvSpPr>
          <p:spPr>
            <a:xfrm>
              <a:off x="268959" y="467285"/>
              <a:ext cx="601937" cy="60193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" name="Picture 4" descr="Settings - Free Tools and utensils icons">
              <a:extLst>
                <a:ext uri="{FF2B5EF4-FFF2-40B4-BE49-F238E27FC236}">
                  <a16:creationId xmlns:a16="http://schemas.microsoft.com/office/drawing/2014/main" id="{41E5A531-828A-60F3-9046-52976DDDF2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392" y="556718"/>
              <a:ext cx="423073" cy="423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94D2E0D7-FC6D-A5D5-5ACF-9691A09E59B9}"/>
              </a:ext>
            </a:extLst>
          </p:cNvPr>
          <p:cNvSpPr/>
          <p:nvPr/>
        </p:nvSpPr>
        <p:spPr>
          <a:xfrm rot="7380697">
            <a:off x="3077791" y="3079122"/>
            <a:ext cx="443248" cy="30559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C43F646B-7892-E6A3-A177-F55B12F3FBF4}"/>
              </a:ext>
            </a:extLst>
          </p:cNvPr>
          <p:cNvSpPr/>
          <p:nvPr/>
        </p:nvSpPr>
        <p:spPr>
          <a:xfrm rot="3911491">
            <a:off x="8500834" y="3109439"/>
            <a:ext cx="443248" cy="30559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ACF3161E-0EF1-85E3-F5B9-408BCE81185D}"/>
              </a:ext>
            </a:extLst>
          </p:cNvPr>
          <p:cNvSpPr/>
          <p:nvPr/>
        </p:nvSpPr>
        <p:spPr>
          <a:xfrm rot="5400000">
            <a:off x="5464879" y="3473688"/>
            <a:ext cx="1259064" cy="30559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7751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A2863C31-BAB2-925F-BB6C-E8404AED7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484" y="950629"/>
            <a:ext cx="5250327" cy="858227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F8C4B1F-ED12-45B1-14CC-6400091790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472510"/>
              </p:ext>
            </p:extLst>
          </p:nvPr>
        </p:nvGraphicFramePr>
        <p:xfrm>
          <a:off x="942797" y="1135873"/>
          <a:ext cx="5615002" cy="50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7F15681F-67D1-A99F-62F9-F6D2710031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9932208"/>
              </p:ext>
            </p:extLst>
          </p:nvPr>
        </p:nvGraphicFramePr>
        <p:xfrm>
          <a:off x="1557908" y="1725220"/>
          <a:ext cx="6336704" cy="368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0B87455B-E1FD-24C6-0626-05ED3E59C8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0885606"/>
              </p:ext>
            </p:extLst>
          </p:nvPr>
        </p:nvGraphicFramePr>
        <p:xfrm>
          <a:off x="304289" y="3200578"/>
          <a:ext cx="11580243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6" name="Sottotitolo 4">
            <a:extLst>
              <a:ext uri="{FF2B5EF4-FFF2-40B4-BE49-F238E27FC236}">
                <a16:creationId xmlns:a16="http://schemas.microsoft.com/office/drawing/2014/main" id="{44684DB5-4B3D-F27D-DD85-270F359416A4}"/>
              </a:ext>
            </a:extLst>
          </p:cNvPr>
          <p:cNvSpPr txBox="1">
            <a:spLocks/>
          </p:cNvSpPr>
          <p:nvPr/>
        </p:nvSpPr>
        <p:spPr>
          <a:xfrm>
            <a:off x="942796" y="548680"/>
            <a:ext cx="659177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PIPELINE DATA </a:t>
            </a:r>
            <a:r>
              <a:rPr kumimoji="0" lang="it-IT" sz="2800" b="1" i="0" u="none" strike="noStrike" kern="1200" cap="all" spc="200" normalizeH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Transformation</a:t>
            </a: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: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6883D305-6810-44BE-D1BD-C1DA1F24251C}"/>
              </a:ext>
            </a:extLst>
          </p:cNvPr>
          <p:cNvGrpSpPr/>
          <p:nvPr/>
        </p:nvGrpSpPr>
        <p:grpSpPr>
          <a:xfrm>
            <a:off x="268959" y="467285"/>
            <a:ext cx="601937" cy="601937"/>
            <a:chOff x="268959" y="467285"/>
            <a:chExt cx="601937" cy="601937"/>
          </a:xfrm>
        </p:grpSpPr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88181EF2-DC30-EBC1-C673-2DF853AE62D6}"/>
                </a:ext>
              </a:extLst>
            </p:cNvPr>
            <p:cNvSpPr/>
            <p:nvPr/>
          </p:nvSpPr>
          <p:spPr>
            <a:xfrm>
              <a:off x="268959" y="467285"/>
              <a:ext cx="601937" cy="60193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" name="Picture 4" descr="Settings - Free Tools and utensils icons">
              <a:extLst>
                <a:ext uri="{FF2B5EF4-FFF2-40B4-BE49-F238E27FC236}">
                  <a16:creationId xmlns:a16="http://schemas.microsoft.com/office/drawing/2014/main" id="{0D7C625B-86C1-2F67-D70D-8DA6FDA4E2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392" y="556718"/>
              <a:ext cx="423073" cy="423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422123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F8C4B1F-ED12-45B1-14CC-640009179067}"/>
              </a:ext>
            </a:extLst>
          </p:cNvPr>
          <p:cNvGraphicFramePr/>
          <p:nvPr/>
        </p:nvGraphicFramePr>
        <p:xfrm>
          <a:off x="942797" y="1135873"/>
          <a:ext cx="5615002" cy="50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7F15681F-67D1-A99F-62F9-F6D27100316C}"/>
              </a:ext>
            </a:extLst>
          </p:cNvPr>
          <p:cNvGraphicFramePr/>
          <p:nvPr/>
        </p:nvGraphicFramePr>
        <p:xfrm>
          <a:off x="1557908" y="1725220"/>
          <a:ext cx="6336704" cy="368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0B87455B-E1FD-24C6-0626-05ED3E59C8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394081"/>
              </p:ext>
            </p:extLst>
          </p:nvPr>
        </p:nvGraphicFramePr>
        <p:xfrm>
          <a:off x="2423401" y="2193422"/>
          <a:ext cx="9710639" cy="470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6" name="Sottotitolo 4">
            <a:extLst>
              <a:ext uri="{FF2B5EF4-FFF2-40B4-BE49-F238E27FC236}">
                <a16:creationId xmlns:a16="http://schemas.microsoft.com/office/drawing/2014/main" id="{44684DB5-4B3D-F27D-DD85-270F359416A4}"/>
              </a:ext>
            </a:extLst>
          </p:cNvPr>
          <p:cNvSpPr txBox="1">
            <a:spLocks/>
          </p:cNvSpPr>
          <p:nvPr/>
        </p:nvSpPr>
        <p:spPr>
          <a:xfrm>
            <a:off x="942796" y="548680"/>
            <a:ext cx="659177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PIPELINE DATA </a:t>
            </a:r>
            <a:r>
              <a:rPr kumimoji="0" lang="it-IT" sz="2800" b="1" i="0" u="none" strike="noStrike" kern="1200" cap="all" spc="200" normalizeH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Transformation</a:t>
            </a: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: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1BA78A0-1B8E-6CA0-A0A6-53438EF70CD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81845" y="2728563"/>
            <a:ext cx="5040559" cy="3351779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86C1ACD1-F073-8FAA-36D6-A837E22B8404}"/>
              </a:ext>
            </a:extLst>
          </p:cNvPr>
          <p:cNvSpPr/>
          <p:nvPr/>
        </p:nvSpPr>
        <p:spPr>
          <a:xfrm>
            <a:off x="6958261" y="3786855"/>
            <a:ext cx="3528392" cy="8142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dirty="0">
                <a:solidFill>
                  <a:schemeClr val="accent6"/>
                </a:solidFill>
              </a:rPr>
              <a:t>Trasforma l’attributo </a:t>
            </a:r>
            <a:r>
              <a:rPr lang="it-IT" sz="1200" i="1" dirty="0">
                <a:solidFill>
                  <a:schemeClr val="accent6"/>
                </a:solidFill>
              </a:rPr>
              <a:t>Time</a:t>
            </a:r>
            <a:r>
              <a:rPr lang="it-IT" sz="1200" dirty="0">
                <a:solidFill>
                  <a:schemeClr val="accent6"/>
                </a:solidFill>
              </a:rPr>
              <a:t> in </a:t>
            </a:r>
            <a:r>
              <a:rPr lang="it-IT" sz="1200" i="1" dirty="0" err="1">
                <a:solidFill>
                  <a:schemeClr val="accent6"/>
                </a:solidFill>
              </a:rPr>
              <a:t>Time_Interval</a:t>
            </a:r>
            <a:r>
              <a:rPr lang="it-IT" sz="1200" i="1" dirty="0">
                <a:solidFill>
                  <a:schemeClr val="accent6"/>
                </a:solidFill>
              </a:rPr>
              <a:t>, </a:t>
            </a:r>
            <a:r>
              <a:rPr lang="it-IT" sz="1200" dirty="0">
                <a:solidFill>
                  <a:schemeClr val="accent6"/>
                </a:solidFill>
              </a:rPr>
              <a:t>ovvero diminuisce la granularità perdendo il dettaglio dei minuti e concentrandosi </a:t>
            </a:r>
            <a:r>
              <a:rPr lang="it-IT" sz="1200" b="1" dirty="0">
                <a:solidFill>
                  <a:schemeClr val="accent6"/>
                </a:solidFill>
              </a:rPr>
              <a:t>sull’ora dell’incidente</a:t>
            </a:r>
            <a:r>
              <a:rPr lang="it-IT" sz="1200" dirty="0">
                <a:solidFill>
                  <a:schemeClr val="accent6"/>
                </a:solidFill>
              </a:rPr>
              <a:t>.</a:t>
            </a:r>
          </a:p>
          <a:p>
            <a:r>
              <a:rPr lang="it-IT" sz="1200" dirty="0">
                <a:solidFill>
                  <a:schemeClr val="accent6"/>
                </a:solidFill>
              </a:rPr>
              <a:t>(Es. 15:23 </a:t>
            </a:r>
            <a:r>
              <a:rPr lang="it-IT" sz="1200" dirty="0">
                <a:solidFill>
                  <a:schemeClr val="accent6"/>
                </a:solidFill>
                <a:sym typeface="Wingdings" panose="05000000000000000000" pitchFamily="2" charset="2"/>
              </a:rPr>
              <a:t> 15:00</a:t>
            </a:r>
            <a:r>
              <a:rPr lang="it-IT" sz="1200" dirty="0">
                <a:solidFill>
                  <a:schemeClr val="accent6"/>
                </a:solidFill>
              </a:rPr>
              <a:t>)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13F852D-7C4C-583F-E73F-37288DD6B7A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21781" y="1278325"/>
            <a:ext cx="4724400" cy="209550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B9137430-F7A0-2516-86DC-3A921F62CB2B}"/>
              </a:ext>
            </a:extLst>
          </p:cNvPr>
          <p:cNvGrpSpPr/>
          <p:nvPr/>
        </p:nvGrpSpPr>
        <p:grpSpPr>
          <a:xfrm>
            <a:off x="268959" y="467285"/>
            <a:ext cx="601937" cy="601937"/>
            <a:chOff x="268959" y="467285"/>
            <a:chExt cx="601937" cy="601937"/>
          </a:xfrm>
        </p:grpSpPr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41702E5E-1D1D-5CF6-239C-E38D92362DF5}"/>
                </a:ext>
              </a:extLst>
            </p:cNvPr>
            <p:cNvSpPr/>
            <p:nvPr/>
          </p:nvSpPr>
          <p:spPr>
            <a:xfrm>
              <a:off x="268959" y="467285"/>
              <a:ext cx="601937" cy="60193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2" name="Picture 4" descr="Settings - Free Tools and utensils icons">
              <a:extLst>
                <a:ext uri="{FF2B5EF4-FFF2-40B4-BE49-F238E27FC236}">
                  <a16:creationId xmlns:a16="http://schemas.microsoft.com/office/drawing/2014/main" id="{B735E9FD-3264-418E-BAA2-8EA7B502BD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392" y="556718"/>
              <a:ext cx="423073" cy="423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48DDC8AE-B0B7-2020-D062-81B3E6EDCCA1}"/>
              </a:ext>
            </a:extLst>
          </p:cNvPr>
          <p:cNvSpPr/>
          <p:nvPr/>
        </p:nvSpPr>
        <p:spPr>
          <a:xfrm rot="16200000">
            <a:off x="-39360" y="4338727"/>
            <a:ext cx="1767661" cy="157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Accident_Severity</a:t>
            </a:r>
            <a:endParaRPr kumimoji="0" lang="it-IT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 panose="00000500000000000000" pitchFamily="2" charset="0"/>
              <a:ea typeface="+mn-ea"/>
              <a:cs typeface="+mn-cs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ACCDB43-AF1B-72B1-32B3-37E263A95084}"/>
              </a:ext>
            </a:extLst>
          </p:cNvPr>
          <p:cNvSpPr/>
          <p:nvPr/>
        </p:nvSpPr>
        <p:spPr>
          <a:xfrm>
            <a:off x="2782044" y="6043636"/>
            <a:ext cx="1767661" cy="157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hour</a:t>
            </a:r>
            <a:endParaRPr kumimoji="0" lang="it-IT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 panose="00000500000000000000" pitchFamily="2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9967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F8C4B1F-ED12-45B1-14CC-640009179067}"/>
              </a:ext>
            </a:extLst>
          </p:cNvPr>
          <p:cNvGraphicFramePr/>
          <p:nvPr/>
        </p:nvGraphicFramePr>
        <p:xfrm>
          <a:off x="942797" y="1135873"/>
          <a:ext cx="5615002" cy="50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7F15681F-67D1-A99F-62F9-F6D27100316C}"/>
              </a:ext>
            </a:extLst>
          </p:cNvPr>
          <p:cNvGraphicFramePr/>
          <p:nvPr/>
        </p:nvGraphicFramePr>
        <p:xfrm>
          <a:off x="1557908" y="1725220"/>
          <a:ext cx="6336704" cy="368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0B87455B-E1FD-24C6-0626-05ED3E59C8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3786721"/>
              </p:ext>
            </p:extLst>
          </p:nvPr>
        </p:nvGraphicFramePr>
        <p:xfrm>
          <a:off x="2423401" y="2193422"/>
          <a:ext cx="9710639" cy="470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6" name="Sottotitolo 4">
            <a:extLst>
              <a:ext uri="{FF2B5EF4-FFF2-40B4-BE49-F238E27FC236}">
                <a16:creationId xmlns:a16="http://schemas.microsoft.com/office/drawing/2014/main" id="{44684DB5-4B3D-F27D-DD85-270F359416A4}"/>
              </a:ext>
            </a:extLst>
          </p:cNvPr>
          <p:cNvSpPr txBox="1">
            <a:spLocks/>
          </p:cNvSpPr>
          <p:nvPr/>
        </p:nvSpPr>
        <p:spPr>
          <a:xfrm>
            <a:off x="942796" y="548680"/>
            <a:ext cx="659177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PIPELINE DATA </a:t>
            </a:r>
            <a:r>
              <a:rPr kumimoji="0" lang="it-IT" sz="2800" b="1" i="0" u="none" strike="noStrike" kern="1200" cap="all" spc="200" normalizeH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Transformation</a:t>
            </a: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: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86C1ACD1-F073-8FAA-36D6-A837E22B8404}"/>
              </a:ext>
            </a:extLst>
          </p:cNvPr>
          <p:cNvSpPr/>
          <p:nvPr/>
        </p:nvSpPr>
        <p:spPr>
          <a:xfrm>
            <a:off x="4330215" y="2962450"/>
            <a:ext cx="3528392" cy="47059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dirty="0">
                <a:solidFill>
                  <a:schemeClr val="accent6"/>
                </a:solidFill>
              </a:rPr>
              <a:t>Rimuove tutte le righe che presentano il valore di </a:t>
            </a:r>
            <a:r>
              <a:rPr lang="it-IT" sz="1200" b="1" i="1" dirty="0" err="1">
                <a:solidFill>
                  <a:schemeClr val="accent6"/>
                </a:solidFill>
              </a:rPr>
              <a:t>Age_Band_of_Driver</a:t>
            </a:r>
            <a:r>
              <a:rPr lang="it-IT" sz="1200" b="1" i="1" dirty="0">
                <a:solidFill>
                  <a:schemeClr val="accent6"/>
                </a:solidFill>
              </a:rPr>
              <a:t> </a:t>
            </a:r>
            <a:r>
              <a:rPr lang="it-IT" sz="1200" dirty="0">
                <a:solidFill>
                  <a:schemeClr val="accent6"/>
                </a:solidFill>
              </a:rPr>
              <a:t>pari a </a:t>
            </a:r>
            <a:r>
              <a:rPr lang="it-IT" sz="1200" b="1" dirty="0">
                <a:solidFill>
                  <a:schemeClr val="accent6"/>
                </a:solidFill>
              </a:rPr>
              <a:t>0-5 </a:t>
            </a:r>
            <a:r>
              <a:rPr lang="it-IT" sz="1200" dirty="0">
                <a:solidFill>
                  <a:schemeClr val="accent6"/>
                </a:solidFill>
              </a:rPr>
              <a:t>e </a:t>
            </a:r>
            <a:r>
              <a:rPr lang="it-IT" sz="1200" b="1" dirty="0">
                <a:solidFill>
                  <a:schemeClr val="accent6"/>
                </a:solidFill>
              </a:rPr>
              <a:t>6-10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5D62F9D-C468-0D02-78CC-C11B6C9D2CD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82741" y="1303066"/>
            <a:ext cx="5222163" cy="14965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93393BE-6C26-0BAE-E7EC-B3B5A058190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6384" y="3879244"/>
            <a:ext cx="4024889" cy="208071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3974BA4-3081-BC81-76D9-6A637E052B3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99957" y="3818285"/>
            <a:ext cx="4142807" cy="214167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EBFE575-95B9-8CA5-5437-386B13B7062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388985" y="3822220"/>
            <a:ext cx="1304925" cy="1743075"/>
          </a:xfrm>
          <a:prstGeom prst="rect">
            <a:avLst/>
          </a:prstGeom>
        </p:spPr>
      </p:pic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48D961CC-38AC-A070-5DA0-518D001DB21D}"/>
              </a:ext>
            </a:extLst>
          </p:cNvPr>
          <p:cNvSpPr/>
          <p:nvPr/>
        </p:nvSpPr>
        <p:spPr>
          <a:xfrm>
            <a:off x="5060989" y="4541396"/>
            <a:ext cx="679252" cy="440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19E592B0-4AFF-C6B4-E5D4-1332DBE15FBD}"/>
              </a:ext>
            </a:extLst>
          </p:cNvPr>
          <p:cNvGrpSpPr/>
          <p:nvPr/>
        </p:nvGrpSpPr>
        <p:grpSpPr>
          <a:xfrm>
            <a:off x="268959" y="467285"/>
            <a:ext cx="601937" cy="601937"/>
            <a:chOff x="268959" y="467285"/>
            <a:chExt cx="601937" cy="601937"/>
          </a:xfrm>
        </p:grpSpPr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B724B9C9-72F3-3841-3313-DD5258A7D78A}"/>
                </a:ext>
              </a:extLst>
            </p:cNvPr>
            <p:cNvSpPr/>
            <p:nvPr/>
          </p:nvSpPr>
          <p:spPr>
            <a:xfrm>
              <a:off x="268959" y="467285"/>
              <a:ext cx="601937" cy="60193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5" name="Picture 4" descr="Settings - Free Tools and utensils icons">
              <a:extLst>
                <a:ext uri="{FF2B5EF4-FFF2-40B4-BE49-F238E27FC236}">
                  <a16:creationId xmlns:a16="http://schemas.microsoft.com/office/drawing/2014/main" id="{CA5285DF-F27D-9ACD-5C4C-1CE0E7DEB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392" y="556718"/>
              <a:ext cx="423073" cy="423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285587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F8C4B1F-ED12-45B1-14CC-640009179067}"/>
              </a:ext>
            </a:extLst>
          </p:cNvPr>
          <p:cNvGraphicFramePr/>
          <p:nvPr/>
        </p:nvGraphicFramePr>
        <p:xfrm>
          <a:off x="942797" y="1135873"/>
          <a:ext cx="5615002" cy="50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7F15681F-67D1-A99F-62F9-F6D27100316C}"/>
              </a:ext>
            </a:extLst>
          </p:cNvPr>
          <p:cNvGraphicFramePr/>
          <p:nvPr/>
        </p:nvGraphicFramePr>
        <p:xfrm>
          <a:off x="1557908" y="1725220"/>
          <a:ext cx="6336704" cy="368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0B87455B-E1FD-24C6-0626-05ED3E59C8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5130366"/>
              </p:ext>
            </p:extLst>
          </p:nvPr>
        </p:nvGraphicFramePr>
        <p:xfrm>
          <a:off x="2423401" y="2193422"/>
          <a:ext cx="9710639" cy="470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6" name="Sottotitolo 4">
            <a:extLst>
              <a:ext uri="{FF2B5EF4-FFF2-40B4-BE49-F238E27FC236}">
                <a16:creationId xmlns:a16="http://schemas.microsoft.com/office/drawing/2014/main" id="{44684DB5-4B3D-F27D-DD85-270F359416A4}"/>
              </a:ext>
            </a:extLst>
          </p:cNvPr>
          <p:cNvSpPr txBox="1">
            <a:spLocks/>
          </p:cNvSpPr>
          <p:nvPr/>
        </p:nvSpPr>
        <p:spPr>
          <a:xfrm>
            <a:off x="942796" y="548680"/>
            <a:ext cx="659177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PIPELINE DATA </a:t>
            </a:r>
            <a:r>
              <a:rPr kumimoji="0" lang="it-IT" sz="2800" b="1" i="0" u="none" strike="noStrike" kern="1200" cap="all" spc="200" normalizeH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Transformation</a:t>
            </a: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: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A278253-28AC-5F51-A464-034FAAEF638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99285" y="1305910"/>
            <a:ext cx="5231305" cy="15236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540F5ACF-A986-2A7E-E0EB-90E5B30D578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2292" y="3911742"/>
            <a:ext cx="4091802" cy="2072131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56A1529C-60F1-8732-D6FE-F6DDC293209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28835" y="3841801"/>
            <a:ext cx="4050766" cy="2123702"/>
          </a:xfrm>
          <a:prstGeom prst="rect">
            <a:avLst/>
          </a:prstGeom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96CA588A-6146-7D7A-6911-78180D6E3FE5}"/>
              </a:ext>
            </a:extLst>
          </p:cNvPr>
          <p:cNvSpPr/>
          <p:nvPr/>
        </p:nvSpPr>
        <p:spPr>
          <a:xfrm>
            <a:off x="5060989" y="4541396"/>
            <a:ext cx="679252" cy="440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B752AF2E-A654-394A-E414-C2CAAC1E0BF8}"/>
              </a:ext>
            </a:extLst>
          </p:cNvPr>
          <p:cNvSpPr/>
          <p:nvPr/>
        </p:nvSpPr>
        <p:spPr>
          <a:xfrm>
            <a:off x="4330215" y="2962450"/>
            <a:ext cx="3528392" cy="47059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dirty="0">
                <a:solidFill>
                  <a:schemeClr val="accent6"/>
                </a:solidFill>
              </a:rPr>
              <a:t>Rimuove tutte le righe che presentano il valore di </a:t>
            </a:r>
            <a:r>
              <a:rPr lang="it-IT" sz="1200" b="1" i="1" dirty="0" err="1">
                <a:solidFill>
                  <a:schemeClr val="accent6"/>
                </a:solidFill>
              </a:rPr>
              <a:t>Speed_limit</a:t>
            </a:r>
            <a:r>
              <a:rPr lang="it-IT" sz="1200" b="1" i="1" dirty="0">
                <a:solidFill>
                  <a:schemeClr val="accent6"/>
                </a:solidFill>
              </a:rPr>
              <a:t> </a:t>
            </a:r>
            <a:r>
              <a:rPr lang="it-IT" sz="1200" dirty="0">
                <a:solidFill>
                  <a:schemeClr val="accent6"/>
                </a:solidFill>
              </a:rPr>
              <a:t>pari a </a:t>
            </a:r>
            <a:r>
              <a:rPr lang="it-IT" sz="1200" b="1" dirty="0">
                <a:solidFill>
                  <a:schemeClr val="accent6"/>
                </a:solidFill>
              </a:rPr>
              <a:t>10 </a:t>
            </a:r>
            <a:r>
              <a:rPr lang="it-IT" sz="1200" dirty="0">
                <a:solidFill>
                  <a:schemeClr val="accent6"/>
                </a:solidFill>
              </a:rPr>
              <a:t>e </a:t>
            </a:r>
            <a:r>
              <a:rPr lang="it-IT" sz="1200" b="1" dirty="0">
                <a:solidFill>
                  <a:schemeClr val="accent6"/>
                </a:solidFill>
              </a:rPr>
              <a:t>15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EAFC3531-631C-83CA-943C-08B53453EFB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22334" y="4017723"/>
            <a:ext cx="1038225" cy="1295400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CA0287D1-25CB-8E18-9A7A-831AD3E3D899}"/>
              </a:ext>
            </a:extLst>
          </p:cNvPr>
          <p:cNvGrpSpPr/>
          <p:nvPr/>
        </p:nvGrpSpPr>
        <p:grpSpPr>
          <a:xfrm>
            <a:off x="268959" y="467285"/>
            <a:ext cx="601937" cy="601937"/>
            <a:chOff x="268959" y="467285"/>
            <a:chExt cx="601937" cy="601937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975C54DD-4AFF-ECDA-C0B5-9E00A8452799}"/>
                </a:ext>
              </a:extLst>
            </p:cNvPr>
            <p:cNvSpPr/>
            <p:nvPr/>
          </p:nvSpPr>
          <p:spPr>
            <a:xfrm>
              <a:off x="268959" y="467285"/>
              <a:ext cx="601937" cy="60193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6" name="Picture 4" descr="Settings - Free Tools and utensils icons">
              <a:extLst>
                <a:ext uri="{FF2B5EF4-FFF2-40B4-BE49-F238E27FC236}">
                  <a16:creationId xmlns:a16="http://schemas.microsoft.com/office/drawing/2014/main" id="{DB2C16F9-8B85-9C38-D2C7-6F2E68E620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392" y="556718"/>
              <a:ext cx="423073" cy="423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043715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953B3F39-25EE-24C4-3AB9-EAFEEF8C4600}"/>
              </a:ext>
            </a:extLst>
          </p:cNvPr>
          <p:cNvSpPr/>
          <p:nvPr/>
        </p:nvSpPr>
        <p:spPr>
          <a:xfrm>
            <a:off x="4366220" y="4644383"/>
            <a:ext cx="3384376" cy="440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17A71536-1F14-E0D3-280C-2503BED3F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702" y="3887028"/>
            <a:ext cx="1832806" cy="215601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F8C4B1F-ED12-45B1-14CC-640009179067}"/>
              </a:ext>
            </a:extLst>
          </p:cNvPr>
          <p:cNvGraphicFramePr/>
          <p:nvPr/>
        </p:nvGraphicFramePr>
        <p:xfrm>
          <a:off x="942797" y="1135873"/>
          <a:ext cx="5615002" cy="50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7F15681F-67D1-A99F-62F9-F6D27100316C}"/>
              </a:ext>
            </a:extLst>
          </p:cNvPr>
          <p:cNvGraphicFramePr/>
          <p:nvPr/>
        </p:nvGraphicFramePr>
        <p:xfrm>
          <a:off x="1557908" y="1725220"/>
          <a:ext cx="6336704" cy="368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0B87455B-E1FD-24C6-0626-05ED3E59C8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8645611"/>
              </p:ext>
            </p:extLst>
          </p:nvPr>
        </p:nvGraphicFramePr>
        <p:xfrm>
          <a:off x="2423401" y="2193422"/>
          <a:ext cx="9710639" cy="470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6" name="Sottotitolo 4">
            <a:extLst>
              <a:ext uri="{FF2B5EF4-FFF2-40B4-BE49-F238E27FC236}">
                <a16:creationId xmlns:a16="http://schemas.microsoft.com/office/drawing/2014/main" id="{44684DB5-4B3D-F27D-DD85-270F359416A4}"/>
              </a:ext>
            </a:extLst>
          </p:cNvPr>
          <p:cNvSpPr txBox="1">
            <a:spLocks/>
          </p:cNvSpPr>
          <p:nvPr/>
        </p:nvSpPr>
        <p:spPr>
          <a:xfrm>
            <a:off x="942796" y="548680"/>
            <a:ext cx="659177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PIPELINE DATA </a:t>
            </a:r>
            <a:r>
              <a:rPr kumimoji="0" lang="it-IT" sz="2800" b="1" i="0" u="none" strike="noStrike" kern="1200" cap="all" spc="200" normalizeH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Transformation</a:t>
            </a: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: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86C1ACD1-F073-8FAA-36D6-A837E22B8404}"/>
              </a:ext>
            </a:extLst>
          </p:cNvPr>
          <p:cNvSpPr/>
          <p:nvPr/>
        </p:nvSpPr>
        <p:spPr>
          <a:xfrm>
            <a:off x="4222326" y="2895486"/>
            <a:ext cx="3744169" cy="9407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dirty="0">
                <a:solidFill>
                  <a:schemeClr val="accent6"/>
                </a:solidFill>
              </a:rPr>
              <a:t>Riduce la </a:t>
            </a:r>
            <a:r>
              <a:rPr lang="it-IT" sz="1200" dirty="0" err="1">
                <a:solidFill>
                  <a:schemeClr val="accent6"/>
                </a:solidFill>
              </a:rPr>
              <a:t>dimensionalità</a:t>
            </a:r>
            <a:r>
              <a:rPr lang="it-IT" sz="1200" dirty="0">
                <a:solidFill>
                  <a:schemeClr val="accent6"/>
                </a:solidFill>
              </a:rPr>
              <a:t> dell’attributo </a:t>
            </a:r>
            <a:r>
              <a:rPr lang="it-IT" sz="1200" b="1" i="1" dirty="0" err="1">
                <a:solidFill>
                  <a:schemeClr val="accent6"/>
                </a:solidFill>
              </a:rPr>
              <a:t>Local_Authority</a:t>
            </a:r>
            <a:r>
              <a:rPr lang="it-IT" sz="1200" b="1" i="1" dirty="0">
                <a:solidFill>
                  <a:schemeClr val="accent6"/>
                </a:solidFill>
              </a:rPr>
              <a:t>_(</a:t>
            </a:r>
            <a:r>
              <a:rPr lang="it-IT" sz="1200" b="1" i="1" dirty="0" err="1">
                <a:solidFill>
                  <a:schemeClr val="accent6"/>
                </a:solidFill>
              </a:rPr>
              <a:t>District</a:t>
            </a:r>
            <a:r>
              <a:rPr lang="it-IT" sz="1200" b="1" i="1" dirty="0">
                <a:solidFill>
                  <a:schemeClr val="accent6"/>
                </a:solidFill>
              </a:rPr>
              <a:t>)</a:t>
            </a:r>
            <a:r>
              <a:rPr lang="it-IT" sz="1200" dirty="0">
                <a:solidFill>
                  <a:schemeClr val="accent6"/>
                </a:solidFill>
              </a:rPr>
              <a:t> da </a:t>
            </a:r>
            <a:r>
              <a:rPr lang="it-IT" sz="1200" b="1" dirty="0">
                <a:solidFill>
                  <a:schemeClr val="accent6"/>
                </a:solidFill>
              </a:rPr>
              <a:t>416 </a:t>
            </a:r>
            <a:r>
              <a:rPr lang="it-IT" sz="1200" dirty="0">
                <a:solidFill>
                  <a:schemeClr val="accent6"/>
                </a:solidFill>
              </a:rPr>
              <a:t>valori univoci a </a:t>
            </a:r>
            <a:r>
              <a:rPr lang="it-IT" sz="1200" b="1" dirty="0">
                <a:solidFill>
                  <a:schemeClr val="accent6"/>
                </a:solidFill>
              </a:rPr>
              <a:t>20 </a:t>
            </a:r>
            <a:r>
              <a:rPr lang="it-IT" sz="1200" dirty="0">
                <a:solidFill>
                  <a:schemeClr val="accent6"/>
                </a:solidFill>
              </a:rPr>
              <a:t>valori univoci, raggruppando le </a:t>
            </a:r>
            <a:r>
              <a:rPr lang="it-IT" sz="1200" dirty="0" err="1">
                <a:solidFill>
                  <a:schemeClr val="accent6"/>
                </a:solidFill>
              </a:rPr>
              <a:t>local</a:t>
            </a:r>
            <a:r>
              <a:rPr lang="it-IT" sz="1200" dirty="0">
                <a:solidFill>
                  <a:schemeClr val="accent6"/>
                </a:solidFill>
              </a:rPr>
              <a:t> authority sulla base della loro posizione geografica con l’algoritmo di clustering </a:t>
            </a:r>
            <a:r>
              <a:rPr lang="it-IT" sz="1200" b="1" dirty="0" err="1">
                <a:solidFill>
                  <a:schemeClr val="accent6"/>
                </a:solidFill>
              </a:rPr>
              <a:t>Kmeans</a:t>
            </a:r>
            <a:endParaRPr lang="it-IT" sz="1200" b="1" i="1" dirty="0">
              <a:solidFill>
                <a:schemeClr val="accent6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5A8A979-A693-2AF1-952B-1F26E211D02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31792" y="1314400"/>
            <a:ext cx="5482338" cy="12796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170A89D-19B3-5C36-0975-217E3E1765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42796" y="3050022"/>
            <a:ext cx="3072264" cy="307226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CC1E3419-1F53-0C42-6A5F-8F645859ED2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69150" y="2962115"/>
            <a:ext cx="3146723" cy="3160171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9F6392BF-2A23-7DCA-9DA6-B5FB2E4A490D}"/>
              </a:ext>
            </a:extLst>
          </p:cNvPr>
          <p:cNvGrpSpPr/>
          <p:nvPr/>
        </p:nvGrpSpPr>
        <p:grpSpPr>
          <a:xfrm>
            <a:off x="268959" y="467285"/>
            <a:ext cx="601937" cy="601937"/>
            <a:chOff x="268959" y="467285"/>
            <a:chExt cx="601937" cy="601937"/>
          </a:xfrm>
        </p:grpSpPr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AE056E7D-7C79-D3B8-425F-72EB33E282EA}"/>
                </a:ext>
              </a:extLst>
            </p:cNvPr>
            <p:cNvSpPr/>
            <p:nvPr/>
          </p:nvSpPr>
          <p:spPr>
            <a:xfrm>
              <a:off x="268959" y="467285"/>
              <a:ext cx="601937" cy="60193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2" name="Picture 4" descr="Settings - Free Tools and utensils icons">
              <a:extLst>
                <a:ext uri="{FF2B5EF4-FFF2-40B4-BE49-F238E27FC236}">
                  <a16:creationId xmlns:a16="http://schemas.microsoft.com/office/drawing/2014/main" id="{AE2D1DA7-1CB5-4F28-664E-AB20B09C46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392" y="556718"/>
              <a:ext cx="423073" cy="423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563858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A87224CC-23A1-197E-BB3E-123C630F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620" y="2998266"/>
            <a:ext cx="3086254" cy="311286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5F345D5-BB4D-6E5D-5E44-489CC7C7F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811" y="3041229"/>
            <a:ext cx="3010780" cy="306955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F8C4B1F-ED12-45B1-14CC-640009179067}"/>
              </a:ext>
            </a:extLst>
          </p:cNvPr>
          <p:cNvGraphicFramePr/>
          <p:nvPr/>
        </p:nvGraphicFramePr>
        <p:xfrm>
          <a:off x="942797" y="1135873"/>
          <a:ext cx="5615002" cy="50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7F15681F-67D1-A99F-62F9-F6D27100316C}"/>
              </a:ext>
            </a:extLst>
          </p:cNvPr>
          <p:cNvGraphicFramePr/>
          <p:nvPr/>
        </p:nvGraphicFramePr>
        <p:xfrm>
          <a:off x="1557908" y="1725220"/>
          <a:ext cx="6336704" cy="368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0B87455B-E1FD-24C6-0626-05ED3E59C8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540909"/>
              </p:ext>
            </p:extLst>
          </p:nvPr>
        </p:nvGraphicFramePr>
        <p:xfrm>
          <a:off x="2423401" y="2193422"/>
          <a:ext cx="9710639" cy="470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6" name="Sottotitolo 4">
            <a:extLst>
              <a:ext uri="{FF2B5EF4-FFF2-40B4-BE49-F238E27FC236}">
                <a16:creationId xmlns:a16="http://schemas.microsoft.com/office/drawing/2014/main" id="{44684DB5-4B3D-F27D-DD85-270F359416A4}"/>
              </a:ext>
            </a:extLst>
          </p:cNvPr>
          <p:cNvSpPr txBox="1">
            <a:spLocks/>
          </p:cNvSpPr>
          <p:nvPr/>
        </p:nvSpPr>
        <p:spPr>
          <a:xfrm>
            <a:off x="942796" y="548680"/>
            <a:ext cx="659177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PIPELINE DATA </a:t>
            </a:r>
            <a:r>
              <a:rPr kumimoji="0" lang="it-IT" sz="2800" b="1" i="0" u="none" strike="noStrike" kern="1200" cap="all" spc="200" normalizeH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Transformation</a:t>
            </a: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:</a:t>
            </a:r>
          </a:p>
        </p:txBody>
      </p: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7057FB71-90FE-C2B9-4016-B9AE438FAD2C}"/>
              </a:ext>
            </a:extLst>
          </p:cNvPr>
          <p:cNvSpPr/>
          <p:nvPr/>
        </p:nvSpPr>
        <p:spPr>
          <a:xfrm>
            <a:off x="4366220" y="4644383"/>
            <a:ext cx="3384376" cy="440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AF5DCEB-656B-8FC9-CF81-2C26D5E609D6}"/>
              </a:ext>
            </a:extLst>
          </p:cNvPr>
          <p:cNvSpPr/>
          <p:nvPr/>
        </p:nvSpPr>
        <p:spPr>
          <a:xfrm>
            <a:off x="4222326" y="2895486"/>
            <a:ext cx="3744169" cy="79103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dirty="0">
                <a:solidFill>
                  <a:schemeClr val="accent6"/>
                </a:solidFill>
              </a:rPr>
              <a:t>Riduce la </a:t>
            </a:r>
            <a:r>
              <a:rPr lang="it-IT" sz="1200" dirty="0" err="1">
                <a:solidFill>
                  <a:schemeClr val="accent6"/>
                </a:solidFill>
              </a:rPr>
              <a:t>dimensionalità</a:t>
            </a:r>
            <a:r>
              <a:rPr lang="it-IT" sz="1200" dirty="0">
                <a:solidFill>
                  <a:schemeClr val="accent6"/>
                </a:solidFill>
              </a:rPr>
              <a:t> dell’attributo </a:t>
            </a:r>
            <a:r>
              <a:rPr lang="it-IT" sz="1200" b="1" i="1" dirty="0" err="1">
                <a:solidFill>
                  <a:schemeClr val="accent6"/>
                </a:solidFill>
              </a:rPr>
              <a:t>Local_Authority</a:t>
            </a:r>
            <a:r>
              <a:rPr lang="it-IT" sz="1200" b="1" i="1" dirty="0">
                <a:solidFill>
                  <a:schemeClr val="accent6"/>
                </a:solidFill>
              </a:rPr>
              <a:t>_(Highway)</a:t>
            </a:r>
            <a:r>
              <a:rPr lang="it-IT" sz="1200" dirty="0">
                <a:solidFill>
                  <a:schemeClr val="accent6"/>
                </a:solidFill>
              </a:rPr>
              <a:t> come fatto in precedenza per </a:t>
            </a:r>
            <a:r>
              <a:rPr lang="it-IT" sz="1200" i="1" dirty="0" err="1">
                <a:solidFill>
                  <a:schemeClr val="accent6"/>
                </a:solidFill>
              </a:rPr>
              <a:t>Local_Authority</a:t>
            </a:r>
            <a:r>
              <a:rPr lang="it-IT" sz="1200" i="1" dirty="0">
                <a:solidFill>
                  <a:schemeClr val="accent6"/>
                </a:solidFill>
              </a:rPr>
              <a:t>_(</a:t>
            </a:r>
            <a:r>
              <a:rPr lang="it-IT" sz="1200" i="1" dirty="0" err="1">
                <a:solidFill>
                  <a:schemeClr val="accent6"/>
                </a:solidFill>
              </a:rPr>
              <a:t>District</a:t>
            </a:r>
            <a:r>
              <a:rPr lang="it-IT" sz="1200" i="1" dirty="0">
                <a:solidFill>
                  <a:schemeClr val="accent6"/>
                </a:solidFill>
              </a:rPr>
              <a:t>)</a:t>
            </a:r>
            <a:r>
              <a:rPr lang="it-IT" sz="1200" b="1" i="1" dirty="0">
                <a:solidFill>
                  <a:schemeClr val="accent6"/>
                </a:solidFill>
              </a:rPr>
              <a:t> </a:t>
            </a:r>
            <a:r>
              <a:rPr lang="it-IT" sz="1200" dirty="0">
                <a:solidFill>
                  <a:schemeClr val="accent6"/>
                </a:solidFill>
              </a:rPr>
              <a:t>con l’algoritmo di clustering </a:t>
            </a:r>
            <a:r>
              <a:rPr lang="it-IT" sz="1200" b="1" dirty="0" err="1">
                <a:solidFill>
                  <a:schemeClr val="accent6"/>
                </a:solidFill>
              </a:rPr>
              <a:t>Kmeans</a:t>
            </a:r>
            <a:endParaRPr lang="it-IT" sz="1200" b="1" i="1" dirty="0">
              <a:solidFill>
                <a:schemeClr val="accent6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4177BA5-5F17-0F37-1098-C529EE5A8D4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94374" y="3807385"/>
            <a:ext cx="1895462" cy="2204295"/>
          </a:xfrm>
          <a:prstGeom prst="rect">
            <a:avLst/>
          </a:prstGeom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B53654EA-B8D4-9942-C8FC-4536F16448E9}"/>
              </a:ext>
            </a:extLst>
          </p:cNvPr>
          <p:cNvGrpSpPr/>
          <p:nvPr/>
        </p:nvGrpSpPr>
        <p:grpSpPr>
          <a:xfrm>
            <a:off x="268959" y="467285"/>
            <a:ext cx="601937" cy="601937"/>
            <a:chOff x="268959" y="467285"/>
            <a:chExt cx="601937" cy="601937"/>
          </a:xfrm>
        </p:grpSpPr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DC4BF985-FB97-6CB6-B98F-4137B86C11E4}"/>
                </a:ext>
              </a:extLst>
            </p:cNvPr>
            <p:cNvSpPr/>
            <p:nvPr/>
          </p:nvSpPr>
          <p:spPr>
            <a:xfrm>
              <a:off x="268959" y="467285"/>
              <a:ext cx="601937" cy="60193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4" name="Picture 4" descr="Settings - Free Tools and utensils icons">
              <a:extLst>
                <a:ext uri="{FF2B5EF4-FFF2-40B4-BE49-F238E27FC236}">
                  <a16:creationId xmlns:a16="http://schemas.microsoft.com/office/drawing/2014/main" id="{E88869A0-06D0-AC84-2378-65DE4A8096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392" y="556718"/>
              <a:ext cx="423073" cy="423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E7C1E22C-C95D-623F-A8C1-5D69DB77DA9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25987" y="1346011"/>
            <a:ext cx="5490724" cy="1230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3110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CCD98935-455D-4C1A-A9E7-61183873A0E8}"/>
              </a:ext>
            </a:extLst>
          </p:cNvPr>
          <p:cNvSpPr/>
          <p:nvPr/>
        </p:nvSpPr>
        <p:spPr>
          <a:xfrm>
            <a:off x="650304" y="980728"/>
            <a:ext cx="10945217" cy="12416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Dati di </a:t>
            </a:r>
            <a:r>
              <a:rPr kumimoji="0" lang="it-IT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incidenti stradali </a:t>
            </a: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registrati in </a:t>
            </a:r>
            <a:r>
              <a:rPr kumimoji="0" lang="it-IT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UK </a:t>
            </a: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dal </a:t>
            </a:r>
            <a:r>
              <a:rPr kumimoji="0" lang="it-IT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2004 </a:t>
            </a: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al </a:t>
            </a:r>
            <a:r>
              <a:rPr kumimoji="0" lang="it-IT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2017</a:t>
            </a: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, provenienti dal sito web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 Open Data del governo del Regno Unito, pubblicati dal dipartimento dei trasporti.</a:t>
            </a:r>
            <a:endParaRPr kumimoji="0" lang="it-IT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 panose="00000500000000000000" pitchFamily="2" charset="0"/>
              <a:ea typeface="+mn-ea"/>
              <a:cs typeface="+mn-cs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231C7C7C-FDB7-C126-977D-DE6C71A61BF2}"/>
              </a:ext>
            </a:extLst>
          </p:cNvPr>
          <p:cNvSpPr/>
          <p:nvPr/>
        </p:nvSpPr>
        <p:spPr>
          <a:xfrm>
            <a:off x="5230315" y="1937569"/>
            <a:ext cx="1800200" cy="505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accent6"/>
                </a:solidFill>
              </a:rPr>
              <a:t>DATASET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0FAA598-D485-1820-011B-F766E39F3981}"/>
              </a:ext>
            </a:extLst>
          </p:cNvPr>
          <p:cNvSpPr/>
          <p:nvPr/>
        </p:nvSpPr>
        <p:spPr>
          <a:xfrm>
            <a:off x="3652451" y="3124410"/>
            <a:ext cx="2232248" cy="505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accent6"/>
                </a:solidFill>
              </a:rPr>
              <a:t>ACCIDENT_INFORMATION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62AF14C-03C9-0E6A-22D2-F2FB8D989EC5}"/>
              </a:ext>
            </a:extLst>
          </p:cNvPr>
          <p:cNvSpPr/>
          <p:nvPr/>
        </p:nvSpPr>
        <p:spPr>
          <a:xfrm>
            <a:off x="6310436" y="3124410"/>
            <a:ext cx="2070972" cy="505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accent6"/>
                </a:solidFill>
              </a:rPr>
              <a:t>VEHICLE_INFORMATION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7B8CCCF6-CA9F-D3BA-592E-423F7D80C4B5}"/>
              </a:ext>
            </a:extLst>
          </p:cNvPr>
          <p:cNvSpPr/>
          <p:nvPr/>
        </p:nvSpPr>
        <p:spPr>
          <a:xfrm rot="8379084">
            <a:off x="5374733" y="2660763"/>
            <a:ext cx="717446" cy="30559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4197EE5B-D7C9-35AC-409F-C85450BB2B51}"/>
              </a:ext>
            </a:extLst>
          </p:cNvPr>
          <p:cNvSpPr/>
          <p:nvPr/>
        </p:nvSpPr>
        <p:spPr>
          <a:xfrm rot="2632243">
            <a:off x="6128689" y="2667488"/>
            <a:ext cx="717446" cy="30559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507EB2D-4D70-F0E3-8B62-113A83CC6B87}"/>
              </a:ext>
            </a:extLst>
          </p:cNvPr>
          <p:cNvSpPr/>
          <p:nvPr/>
        </p:nvSpPr>
        <p:spPr>
          <a:xfrm>
            <a:off x="2865522" y="2920046"/>
            <a:ext cx="1110636" cy="34601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>
                <a:solidFill>
                  <a:schemeClr val="accent6"/>
                </a:solidFill>
              </a:rPr>
              <a:t>2.047.256 x 34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6D489857-0894-E19C-B1BB-B04E47439AC8}"/>
              </a:ext>
            </a:extLst>
          </p:cNvPr>
          <p:cNvSpPr/>
          <p:nvPr/>
        </p:nvSpPr>
        <p:spPr>
          <a:xfrm>
            <a:off x="8028871" y="2937248"/>
            <a:ext cx="1080120" cy="34601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>
                <a:solidFill>
                  <a:schemeClr val="accent6"/>
                </a:solidFill>
              </a:rPr>
              <a:t>2.177.205</a:t>
            </a:r>
            <a:r>
              <a:rPr lang="it-IT" sz="1100" dirty="0">
                <a:solidFill>
                  <a:schemeClr val="accent6"/>
                </a:solidFill>
              </a:rPr>
              <a:t> x </a:t>
            </a:r>
            <a:r>
              <a:rPr lang="it-IT" sz="1100" b="1" dirty="0">
                <a:solidFill>
                  <a:schemeClr val="accent6"/>
                </a:solidFill>
              </a:rPr>
              <a:t>24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39F80E71-0FBF-E75A-A7EF-3556693C2C13}"/>
              </a:ext>
            </a:extLst>
          </p:cNvPr>
          <p:cNvSpPr/>
          <p:nvPr/>
        </p:nvSpPr>
        <p:spPr>
          <a:xfrm>
            <a:off x="5230315" y="4603184"/>
            <a:ext cx="1800200" cy="505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>
                <a:solidFill>
                  <a:schemeClr val="accent6"/>
                </a:solidFill>
              </a:rPr>
              <a:t>DATASET</a:t>
            </a:r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93742F9F-FFEA-5B74-4AF2-3FCBD76D6A89}"/>
              </a:ext>
            </a:extLst>
          </p:cNvPr>
          <p:cNvSpPr/>
          <p:nvPr/>
        </p:nvSpPr>
        <p:spPr>
          <a:xfrm rot="2632243">
            <a:off x="5337303" y="3891353"/>
            <a:ext cx="833938" cy="30559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92085810-FA25-78EE-E467-4D666E7DA0BA}"/>
              </a:ext>
            </a:extLst>
          </p:cNvPr>
          <p:cNvSpPr/>
          <p:nvPr/>
        </p:nvSpPr>
        <p:spPr>
          <a:xfrm rot="8379084">
            <a:off x="6026718" y="3902350"/>
            <a:ext cx="828304" cy="30559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57336520-E1DB-7B4B-8CCC-AD51AFD16FAB}"/>
              </a:ext>
            </a:extLst>
          </p:cNvPr>
          <p:cNvSpPr/>
          <p:nvPr/>
        </p:nvSpPr>
        <p:spPr>
          <a:xfrm>
            <a:off x="5584054" y="4402307"/>
            <a:ext cx="1080120" cy="3039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>
                <a:solidFill>
                  <a:schemeClr val="accent6"/>
                </a:solidFill>
              </a:rPr>
              <a:t>2.058.408</a:t>
            </a:r>
            <a:r>
              <a:rPr lang="it-IT" sz="1100" dirty="0">
                <a:solidFill>
                  <a:schemeClr val="accent6"/>
                </a:solidFill>
              </a:rPr>
              <a:t> x </a:t>
            </a:r>
            <a:r>
              <a:rPr lang="it-IT" sz="1100" b="1" dirty="0">
                <a:solidFill>
                  <a:schemeClr val="accent6"/>
                </a:solidFill>
              </a:rPr>
              <a:t>56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FFAA670-D130-4299-D76C-E4E1730A9463}"/>
              </a:ext>
            </a:extLst>
          </p:cNvPr>
          <p:cNvSpPr/>
          <p:nvPr/>
        </p:nvSpPr>
        <p:spPr>
          <a:xfrm>
            <a:off x="5574250" y="3687070"/>
            <a:ext cx="1040321" cy="34601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accent6"/>
                </a:solidFill>
              </a:rPr>
              <a:t>JOIN ON </a:t>
            </a:r>
            <a:r>
              <a:rPr lang="it-IT" sz="900" dirty="0" err="1">
                <a:solidFill>
                  <a:schemeClr val="accent6"/>
                </a:solidFill>
              </a:rPr>
              <a:t>Accident_Index</a:t>
            </a:r>
            <a:endParaRPr lang="it-IT" sz="900" dirty="0">
              <a:solidFill>
                <a:schemeClr val="accent6"/>
              </a:solidFill>
            </a:endParaRPr>
          </a:p>
        </p:txBody>
      </p:sp>
      <p:sp>
        <p:nvSpPr>
          <p:cNvPr id="7" name="Sottotitolo 4">
            <a:extLst>
              <a:ext uri="{FF2B5EF4-FFF2-40B4-BE49-F238E27FC236}">
                <a16:creationId xmlns:a16="http://schemas.microsoft.com/office/drawing/2014/main" id="{1709DE86-0C45-94BC-EEB4-EEB9C4075E5B}"/>
              </a:ext>
            </a:extLst>
          </p:cNvPr>
          <p:cNvSpPr txBox="1">
            <a:spLocks/>
          </p:cNvSpPr>
          <p:nvPr/>
        </p:nvSpPr>
        <p:spPr>
          <a:xfrm>
            <a:off x="942797" y="548680"/>
            <a:ext cx="554461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Contesto: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4EAD7EC-B4D5-CAB2-641A-B2F8E661094D}"/>
              </a:ext>
            </a:extLst>
          </p:cNvPr>
          <p:cNvSpPr/>
          <p:nvPr/>
        </p:nvSpPr>
        <p:spPr>
          <a:xfrm>
            <a:off x="3142084" y="5454405"/>
            <a:ext cx="2232248" cy="50517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>
                <a:solidFill>
                  <a:schemeClr val="accent6"/>
                </a:solidFill>
              </a:rPr>
              <a:t>TRAIN SET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63414A8F-413F-2868-BD3D-427D6E02FCEF}"/>
              </a:ext>
            </a:extLst>
          </p:cNvPr>
          <p:cNvSpPr/>
          <p:nvPr/>
        </p:nvSpPr>
        <p:spPr>
          <a:xfrm>
            <a:off x="6958508" y="5454405"/>
            <a:ext cx="2070972" cy="50517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>
                <a:solidFill>
                  <a:schemeClr val="accent6"/>
                </a:solidFill>
              </a:rPr>
              <a:t>TEST SET</a:t>
            </a: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47F087A9-E6B9-2F2B-176A-9D69494BE911}"/>
              </a:ext>
            </a:extLst>
          </p:cNvPr>
          <p:cNvSpPr/>
          <p:nvPr/>
        </p:nvSpPr>
        <p:spPr>
          <a:xfrm>
            <a:off x="2457102" y="5301208"/>
            <a:ext cx="1110636" cy="34601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>
                <a:solidFill>
                  <a:schemeClr val="accent6"/>
                </a:solidFill>
              </a:rPr>
              <a:t>2.037.823 x 56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0C53C433-C3BE-8277-62A8-222E52D61155}"/>
              </a:ext>
            </a:extLst>
          </p:cNvPr>
          <p:cNvSpPr/>
          <p:nvPr/>
        </p:nvSpPr>
        <p:spPr>
          <a:xfrm>
            <a:off x="8602777" y="5305508"/>
            <a:ext cx="1080120" cy="34601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>
                <a:solidFill>
                  <a:schemeClr val="accent6"/>
                </a:solidFill>
              </a:rPr>
              <a:t>20.585</a:t>
            </a:r>
            <a:r>
              <a:rPr lang="it-IT" sz="1100" dirty="0">
                <a:solidFill>
                  <a:schemeClr val="accent6"/>
                </a:solidFill>
              </a:rPr>
              <a:t> x </a:t>
            </a:r>
            <a:r>
              <a:rPr lang="it-IT" sz="1100" b="1" dirty="0">
                <a:solidFill>
                  <a:schemeClr val="accent6"/>
                </a:solidFill>
              </a:rPr>
              <a:t>56</a:t>
            </a:r>
          </a:p>
        </p:txBody>
      </p:sp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5B6E1256-332D-D121-E869-23EDAFFF420D}"/>
              </a:ext>
            </a:extLst>
          </p:cNvPr>
          <p:cNvSpPr/>
          <p:nvPr/>
        </p:nvSpPr>
        <p:spPr>
          <a:xfrm rot="8379084">
            <a:off x="5429721" y="5285702"/>
            <a:ext cx="717446" cy="30559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Freccia a destra 33">
            <a:extLst>
              <a:ext uri="{FF2B5EF4-FFF2-40B4-BE49-F238E27FC236}">
                <a16:creationId xmlns:a16="http://schemas.microsoft.com/office/drawing/2014/main" id="{D209BB67-398E-239A-0A79-B3ED0ECC908B}"/>
              </a:ext>
            </a:extLst>
          </p:cNvPr>
          <p:cNvSpPr/>
          <p:nvPr/>
        </p:nvSpPr>
        <p:spPr>
          <a:xfrm rot="2632243">
            <a:off x="6191234" y="5292428"/>
            <a:ext cx="717446" cy="30559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1697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F8C4B1F-ED12-45B1-14CC-640009179067}"/>
              </a:ext>
            </a:extLst>
          </p:cNvPr>
          <p:cNvGraphicFramePr/>
          <p:nvPr/>
        </p:nvGraphicFramePr>
        <p:xfrm>
          <a:off x="942797" y="1135873"/>
          <a:ext cx="5615002" cy="50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7F15681F-67D1-A99F-62F9-F6D27100316C}"/>
              </a:ext>
            </a:extLst>
          </p:cNvPr>
          <p:cNvGraphicFramePr/>
          <p:nvPr/>
        </p:nvGraphicFramePr>
        <p:xfrm>
          <a:off x="1557908" y="1725220"/>
          <a:ext cx="6336704" cy="368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0B87455B-E1FD-24C6-0626-05ED3E59C8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6194823"/>
              </p:ext>
            </p:extLst>
          </p:nvPr>
        </p:nvGraphicFramePr>
        <p:xfrm>
          <a:off x="2423401" y="2193422"/>
          <a:ext cx="9710639" cy="470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6" name="Sottotitolo 4">
            <a:extLst>
              <a:ext uri="{FF2B5EF4-FFF2-40B4-BE49-F238E27FC236}">
                <a16:creationId xmlns:a16="http://schemas.microsoft.com/office/drawing/2014/main" id="{44684DB5-4B3D-F27D-DD85-270F359416A4}"/>
              </a:ext>
            </a:extLst>
          </p:cNvPr>
          <p:cNvSpPr txBox="1">
            <a:spLocks/>
          </p:cNvSpPr>
          <p:nvPr/>
        </p:nvSpPr>
        <p:spPr>
          <a:xfrm>
            <a:off x="942796" y="548680"/>
            <a:ext cx="659177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PIPELINE DATA </a:t>
            </a:r>
            <a:r>
              <a:rPr kumimoji="0" lang="it-IT" sz="2800" b="1" i="0" u="none" strike="noStrike" kern="1200" cap="all" spc="200" normalizeH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Transformation</a:t>
            </a: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: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DE24919E-C226-6491-4BD8-D525325270E9}"/>
              </a:ext>
            </a:extLst>
          </p:cNvPr>
          <p:cNvSpPr/>
          <p:nvPr/>
        </p:nvSpPr>
        <p:spPr>
          <a:xfrm>
            <a:off x="6958261" y="3786855"/>
            <a:ext cx="3744169" cy="79103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dirty="0">
                <a:solidFill>
                  <a:schemeClr val="accent6"/>
                </a:solidFill>
              </a:rPr>
              <a:t>Raggruppa tutte le marche di veicoli presenti in meno di </a:t>
            </a:r>
            <a:r>
              <a:rPr lang="it-IT" sz="1200" b="1" dirty="0">
                <a:solidFill>
                  <a:schemeClr val="accent6"/>
                </a:solidFill>
              </a:rPr>
              <a:t>500 incidenti </a:t>
            </a:r>
            <a:r>
              <a:rPr lang="it-IT" sz="1200" dirty="0">
                <a:solidFill>
                  <a:schemeClr val="accent6"/>
                </a:solidFill>
              </a:rPr>
              <a:t>in un’unica marca denominata </a:t>
            </a:r>
            <a:r>
              <a:rPr lang="it-IT" sz="1200" b="1" dirty="0">
                <a:solidFill>
                  <a:schemeClr val="accent6"/>
                </a:solidFill>
              </a:rPr>
              <a:t>OTHERS</a:t>
            </a:r>
            <a:r>
              <a:rPr lang="it-IT" sz="1200" dirty="0">
                <a:solidFill>
                  <a:schemeClr val="accent6"/>
                </a:solidFill>
              </a:rPr>
              <a:t>. (Da 296 marche si passa a 46 marche totali)</a:t>
            </a:r>
            <a:endParaRPr lang="it-IT" sz="1200" b="1" dirty="0">
              <a:solidFill>
                <a:schemeClr val="accent6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018EEB7-6950-6654-9DB7-10D07C5AFBA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1397860" y="2290702"/>
            <a:ext cx="3386606" cy="4234489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18D8D53-E3BA-B1C6-A068-54D2228BEA78}"/>
              </a:ext>
            </a:extLst>
          </p:cNvPr>
          <p:cNvGrpSpPr/>
          <p:nvPr/>
        </p:nvGrpSpPr>
        <p:grpSpPr>
          <a:xfrm>
            <a:off x="268959" y="467285"/>
            <a:ext cx="601937" cy="601937"/>
            <a:chOff x="268959" y="467285"/>
            <a:chExt cx="601937" cy="601937"/>
          </a:xfrm>
        </p:grpSpPr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3FD122B5-D438-D277-7183-E4DECDC14856}"/>
                </a:ext>
              </a:extLst>
            </p:cNvPr>
            <p:cNvSpPr/>
            <p:nvPr/>
          </p:nvSpPr>
          <p:spPr>
            <a:xfrm>
              <a:off x="268959" y="467285"/>
              <a:ext cx="601937" cy="60193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Picture 4" descr="Settings - Free Tools and utensils icons">
              <a:extLst>
                <a:ext uri="{FF2B5EF4-FFF2-40B4-BE49-F238E27FC236}">
                  <a16:creationId xmlns:a16="http://schemas.microsoft.com/office/drawing/2014/main" id="{69C3D3A7-8207-54FB-4D3A-6894F79FD2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392" y="556718"/>
              <a:ext cx="423073" cy="423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FB72719E-55C9-783E-43C0-4FCAC458E47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70476" y="1297511"/>
            <a:ext cx="5048250" cy="1809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0997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D65FB77-3335-650C-FAEB-D0AE647B8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492" y="928203"/>
            <a:ext cx="5246813" cy="957951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F8C4B1F-ED12-45B1-14CC-640009179067}"/>
              </a:ext>
            </a:extLst>
          </p:cNvPr>
          <p:cNvGraphicFramePr/>
          <p:nvPr/>
        </p:nvGraphicFramePr>
        <p:xfrm>
          <a:off x="942797" y="1135873"/>
          <a:ext cx="5615002" cy="50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7F15681F-67D1-A99F-62F9-F6D2710031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1379538"/>
              </p:ext>
            </p:extLst>
          </p:nvPr>
        </p:nvGraphicFramePr>
        <p:xfrm>
          <a:off x="1557908" y="1725220"/>
          <a:ext cx="6336704" cy="368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6" name="Sottotitolo 4">
            <a:extLst>
              <a:ext uri="{FF2B5EF4-FFF2-40B4-BE49-F238E27FC236}">
                <a16:creationId xmlns:a16="http://schemas.microsoft.com/office/drawing/2014/main" id="{44684DB5-4B3D-F27D-DD85-270F359416A4}"/>
              </a:ext>
            </a:extLst>
          </p:cNvPr>
          <p:cNvSpPr txBox="1">
            <a:spLocks/>
          </p:cNvSpPr>
          <p:nvPr/>
        </p:nvSpPr>
        <p:spPr>
          <a:xfrm>
            <a:off x="942796" y="548680"/>
            <a:ext cx="659177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PIPELINE DATA </a:t>
            </a:r>
            <a:r>
              <a:rPr kumimoji="0" lang="it-IT" sz="2800" b="1" i="0" u="none" strike="noStrike" kern="1200" cap="all" spc="200" normalizeH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Transformation</a:t>
            </a: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:</a:t>
            </a:r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68F953F6-A319-B190-4BD6-EF33E1CC06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8453400"/>
              </p:ext>
            </p:extLst>
          </p:nvPr>
        </p:nvGraphicFramePr>
        <p:xfrm>
          <a:off x="2063585" y="2348880"/>
          <a:ext cx="8061652" cy="580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76D0890-D871-AE5B-F518-9BD8FAA38CF8}"/>
              </a:ext>
            </a:extLst>
          </p:cNvPr>
          <p:cNvSpPr/>
          <p:nvPr/>
        </p:nvSpPr>
        <p:spPr>
          <a:xfrm>
            <a:off x="1026271" y="3501008"/>
            <a:ext cx="3456384" cy="11031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dirty="0">
                <a:solidFill>
                  <a:schemeClr val="accent6"/>
                </a:solidFill>
              </a:rPr>
              <a:t>Codifica l’attributo </a:t>
            </a:r>
            <a:r>
              <a:rPr lang="it-IT" sz="1200" b="1" i="1" dirty="0" err="1">
                <a:solidFill>
                  <a:schemeClr val="accent6"/>
                </a:solidFill>
              </a:rPr>
              <a:t>Day_of_Week</a:t>
            </a:r>
            <a:r>
              <a:rPr lang="it-IT" sz="1200" b="1" i="1" dirty="0">
                <a:solidFill>
                  <a:schemeClr val="accent6"/>
                </a:solidFill>
              </a:rPr>
              <a:t> </a:t>
            </a:r>
            <a:r>
              <a:rPr lang="it-IT" sz="1200" dirty="0">
                <a:solidFill>
                  <a:schemeClr val="accent6"/>
                </a:solidFill>
              </a:rPr>
              <a:t>per non perdere le informazioni sulla natura circolare delle settimane e sulla distanza effettiva tra i giorni. Pertanto, si codifica il giorno della settimana come punti su un cerchio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D291454-806C-54AE-3CE6-327DF98522D9}"/>
              </a:ext>
            </a:extLst>
          </p:cNvPr>
          <p:cNvSpPr/>
          <p:nvPr/>
        </p:nvSpPr>
        <p:spPr>
          <a:xfrm>
            <a:off x="4233632" y="4774118"/>
            <a:ext cx="3456384" cy="11031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dirty="0">
                <a:solidFill>
                  <a:schemeClr val="accent6"/>
                </a:solidFill>
              </a:rPr>
              <a:t>Codifica l’attributo </a:t>
            </a:r>
            <a:r>
              <a:rPr lang="it-IT" sz="1200" b="1" i="1" dirty="0" err="1">
                <a:solidFill>
                  <a:schemeClr val="accent6"/>
                </a:solidFill>
              </a:rPr>
              <a:t>Time_Interval</a:t>
            </a:r>
            <a:r>
              <a:rPr lang="it-IT" sz="1200" b="1" i="1" dirty="0">
                <a:solidFill>
                  <a:schemeClr val="accent6"/>
                </a:solidFill>
              </a:rPr>
              <a:t> </a:t>
            </a:r>
            <a:r>
              <a:rPr lang="it-IT" sz="1200" dirty="0">
                <a:solidFill>
                  <a:schemeClr val="accent6"/>
                </a:solidFill>
              </a:rPr>
              <a:t>per non perdere le informazioni sulla natura circolare delle ore e sulla distanza effettiva tra esse. Pertanto, si codificano le ore del giorno come punti su un cerchio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F0F5A95-A7E0-B626-D77F-79C849A2FB76}"/>
              </a:ext>
            </a:extLst>
          </p:cNvPr>
          <p:cNvSpPr/>
          <p:nvPr/>
        </p:nvSpPr>
        <p:spPr>
          <a:xfrm>
            <a:off x="7246540" y="3501008"/>
            <a:ext cx="3456384" cy="110315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b="1" dirty="0" err="1">
                <a:solidFill>
                  <a:schemeClr val="accent6"/>
                </a:solidFill>
              </a:rPr>
              <a:t>ColumnTransformer</a:t>
            </a:r>
            <a:r>
              <a:rPr lang="it-IT" sz="1200" dirty="0">
                <a:solidFill>
                  <a:schemeClr val="accent6"/>
                </a:solidFill>
              </a:rPr>
              <a:t> per distinguere la codifica dell’attributo categorico</a:t>
            </a:r>
            <a:r>
              <a:rPr lang="it-IT" sz="1200" b="1" dirty="0">
                <a:solidFill>
                  <a:schemeClr val="accent6"/>
                </a:solidFill>
              </a:rPr>
              <a:t> </a:t>
            </a:r>
            <a:r>
              <a:rPr lang="it-IT" sz="1200" b="1" i="1" dirty="0" err="1">
                <a:solidFill>
                  <a:schemeClr val="accent6"/>
                </a:solidFill>
              </a:rPr>
              <a:t>Age_Band_Of_Driver</a:t>
            </a:r>
            <a:r>
              <a:rPr lang="it-IT" sz="1200" i="1" dirty="0">
                <a:solidFill>
                  <a:schemeClr val="accent6"/>
                </a:solidFill>
              </a:rPr>
              <a:t> </a:t>
            </a:r>
            <a:r>
              <a:rPr lang="it-IT" sz="1200" dirty="0">
                <a:solidFill>
                  <a:schemeClr val="accent6"/>
                </a:solidFill>
              </a:rPr>
              <a:t>(</a:t>
            </a:r>
            <a:r>
              <a:rPr lang="it-IT" sz="1200" b="1" dirty="0" err="1">
                <a:solidFill>
                  <a:schemeClr val="accent6"/>
                </a:solidFill>
              </a:rPr>
              <a:t>OrdinalEncoder</a:t>
            </a:r>
            <a:r>
              <a:rPr lang="it-IT" sz="1200" dirty="0">
                <a:solidFill>
                  <a:schemeClr val="accent6"/>
                </a:solidFill>
              </a:rPr>
              <a:t>) rispetto la codifica del resto degli attributi categorici (</a:t>
            </a:r>
            <a:r>
              <a:rPr lang="it-IT" sz="1200" b="1" dirty="0" err="1">
                <a:solidFill>
                  <a:schemeClr val="accent6"/>
                </a:solidFill>
              </a:rPr>
              <a:t>OneHotEncoder</a:t>
            </a:r>
            <a:r>
              <a:rPr lang="it-IT" sz="1200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FFB6A5A9-6442-32BA-769D-8536CE240324}"/>
              </a:ext>
            </a:extLst>
          </p:cNvPr>
          <p:cNvSpPr/>
          <p:nvPr/>
        </p:nvSpPr>
        <p:spPr>
          <a:xfrm rot="7380697">
            <a:off x="3077791" y="3079122"/>
            <a:ext cx="443248" cy="30559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506DB521-D874-18F4-8542-BEB982827CB4}"/>
              </a:ext>
            </a:extLst>
          </p:cNvPr>
          <p:cNvSpPr/>
          <p:nvPr/>
        </p:nvSpPr>
        <p:spPr>
          <a:xfrm rot="3911491">
            <a:off x="8500834" y="3109439"/>
            <a:ext cx="443248" cy="30559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F1726E5E-AB38-18FF-F245-436A4DE9597B}"/>
              </a:ext>
            </a:extLst>
          </p:cNvPr>
          <p:cNvSpPr/>
          <p:nvPr/>
        </p:nvSpPr>
        <p:spPr>
          <a:xfrm rot="5400000">
            <a:off x="5230315" y="3708252"/>
            <a:ext cx="1728192" cy="30559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95070AA4-0C5E-24F9-6B83-75188D430D10}"/>
              </a:ext>
            </a:extLst>
          </p:cNvPr>
          <p:cNvGrpSpPr/>
          <p:nvPr/>
        </p:nvGrpSpPr>
        <p:grpSpPr>
          <a:xfrm>
            <a:off x="268959" y="467285"/>
            <a:ext cx="601937" cy="601937"/>
            <a:chOff x="268959" y="467285"/>
            <a:chExt cx="601937" cy="601937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6204C145-5657-7A43-22C9-DF32C6FA5494}"/>
                </a:ext>
              </a:extLst>
            </p:cNvPr>
            <p:cNvSpPr/>
            <p:nvPr/>
          </p:nvSpPr>
          <p:spPr>
            <a:xfrm>
              <a:off x="268959" y="467285"/>
              <a:ext cx="601937" cy="60193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Picture 4" descr="Settings - Free Tools and utensils icons">
              <a:extLst>
                <a:ext uri="{FF2B5EF4-FFF2-40B4-BE49-F238E27FC236}">
                  <a16:creationId xmlns:a16="http://schemas.microsoft.com/office/drawing/2014/main" id="{6F19BA1A-856E-B55F-8CF1-A216901B16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392" y="556718"/>
              <a:ext cx="423073" cy="423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599428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F8C4B1F-ED12-45B1-14CC-640009179067}"/>
              </a:ext>
            </a:extLst>
          </p:cNvPr>
          <p:cNvGraphicFramePr/>
          <p:nvPr/>
        </p:nvGraphicFramePr>
        <p:xfrm>
          <a:off x="942797" y="1135873"/>
          <a:ext cx="5615002" cy="50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7F15681F-67D1-A99F-62F9-F6D27100316C}"/>
              </a:ext>
            </a:extLst>
          </p:cNvPr>
          <p:cNvGraphicFramePr/>
          <p:nvPr/>
        </p:nvGraphicFramePr>
        <p:xfrm>
          <a:off x="1557908" y="1725220"/>
          <a:ext cx="6336704" cy="368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6" name="Sottotitolo 4">
            <a:extLst>
              <a:ext uri="{FF2B5EF4-FFF2-40B4-BE49-F238E27FC236}">
                <a16:creationId xmlns:a16="http://schemas.microsoft.com/office/drawing/2014/main" id="{44684DB5-4B3D-F27D-DD85-270F359416A4}"/>
              </a:ext>
            </a:extLst>
          </p:cNvPr>
          <p:cNvSpPr txBox="1">
            <a:spLocks/>
          </p:cNvSpPr>
          <p:nvPr/>
        </p:nvSpPr>
        <p:spPr>
          <a:xfrm>
            <a:off x="942796" y="548680"/>
            <a:ext cx="659177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PIPELINE DATA </a:t>
            </a:r>
            <a:r>
              <a:rPr kumimoji="0" lang="it-IT" sz="2800" b="1" i="0" u="none" strike="noStrike" kern="1200" cap="all" spc="200" normalizeH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Transformation</a:t>
            </a: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: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86C1ACD1-F073-8FAA-36D6-A837E22B8404}"/>
              </a:ext>
            </a:extLst>
          </p:cNvPr>
          <p:cNvSpPr/>
          <p:nvPr/>
        </p:nvSpPr>
        <p:spPr>
          <a:xfrm>
            <a:off x="1125860" y="3850678"/>
            <a:ext cx="3292488" cy="61630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dirty="0">
                <a:solidFill>
                  <a:schemeClr val="accent6"/>
                </a:solidFill>
              </a:rPr>
              <a:t>Codifica l’attributo </a:t>
            </a:r>
            <a:r>
              <a:rPr lang="it-IT" sz="1200" b="1" i="1" dirty="0" err="1">
                <a:solidFill>
                  <a:schemeClr val="accent6"/>
                </a:solidFill>
              </a:rPr>
              <a:t>Day_of_Week</a:t>
            </a:r>
            <a:r>
              <a:rPr lang="it-IT" sz="1200" i="1" dirty="0">
                <a:solidFill>
                  <a:schemeClr val="accent6"/>
                </a:solidFill>
              </a:rPr>
              <a:t> </a:t>
            </a:r>
            <a:r>
              <a:rPr lang="it-IT" sz="1200" dirty="0">
                <a:solidFill>
                  <a:schemeClr val="accent6"/>
                </a:solidFill>
              </a:rPr>
              <a:t>in due passaggi per dare una continuità circolare tra il primo giorno della settimana e l’ultimo: </a:t>
            </a:r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68F953F6-A319-B190-4BD6-EF33E1CC06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3362752"/>
              </p:ext>
            </p:extLst>
          </p:nvPr>
        </p:nvGraphicFramePr>
        <p:xfrm>
          <a:off x="2279362" y="2205400"/>
          <a:ext cx="8207291" cy="368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66EA4539-8786-4E07-8F6A-08B61F6BC17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83007" y="1030085"/>
            <a:ext cx="5759688" cy="143992"/>
          </a:xfrm>
          <a:prstGeom prst="rect">
            <a:avLst/>
          </a:prstGeom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4700BC5-C069-714F-6E6A-99E6B6143AFB}"/>
              </a:ext>
            </a:extLst>
          </p:cNvPr>
          <p:cNvSpPr/>
          <p:nvPr/>
        </p:nvSpPr>
        <p:spPr>
          <a:xfrm>
            <a:off x="5537399" y="3965622"/>
            <a:ext cx="1277486" cy="3686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 err="1">
                <a:solidFill>
                  <a:schemeClr val="accent6"/>
                </a:solidFill>
              </a:rPr>
              <a:t>OrdinalEncoder</a:t>
            </a:r>
            <a:endParaRPr lang="it-IT" sz="1200" b="1" dirty="0">
              <a:solidFill>
                <a:schemeClr val="accent6"/>
              </a:solidFill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BDAFD0E-B97D-7D6E-CFB4-FBABC0EC62BF}"/>
              </a:ext>
            </a:extLst>
          </p:cNvPr>
          <p:cNvGrpSpPr/>
          <p:nvPr/>
        </p:nvGrpSpPr>
        <p:grpSpPr>
          <a:xfrm>
            <a:off x="8038628" y="3304482"/>
            <a:ext cx="2380581" cy="1708694"/>
            <a:chOff x="7890295" y="4384601"/>
            <a:chExt cx="2380581" cy="1708694"/>
          </a:xfrm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57DA0179-A37C-FA3E-D415-A2D5BFBD453D}"/>
                </a:ext>
              </a:extLst>
            </p:cNvPr>
            <p:cNvSpPr/>
            <p:nvPr/>
          </p:nvSpPr>
          <p:spPr>
            <a:xfrm>
              <a:off x="7890295" y="4384601"/>
              <a:ext cx="2380581" cy="170869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200" dirty="0">
                  <a:solidFill>
                    <a:schemeClr val="accent6"/>
                  </a:solidFill>
                </a:rPr>
                <a:t>Creazione di </a:t>
              </a:r>
              <a:r>
                <a:rPr lang="it-IT" sz="1200" b="1" dirty="0">
                  <a:solidFill>
                    <a:schemeClr val="accent6"/>
                  </a:solidFill>
                </a:rPr>
                <a:t>due nuovi attributi</a:t>
              </a:r>
              <a:r>
                <a:rPr lang="it-IT" sz="1200" dirty="0">
                  <a:solidFill>
                    <a:schemeClr val="accent6"/>
                  </a:solidFill>
                </a:rPr>
                <a:t>:</a:t>
              </a:r>
            </a:p>
            <a:p>
              <a:endParaRPr lang="it-IT" sz="1200" dirty="0">
                <a:solidFill>
                  <a:schemeClr val="accent6"/>
                </a:solidFill>
              </a:endParaRPr>
            </a:p>
            <a:p>
              <a:r>
                <a:rPr lang="it-IT" sz="1200" b="1" dirty="0">
                  <a:solidFill>
                    <a:schemeClr val="accent6"/>
                  </a:solidFill>
                </a:rPr>
                <a:t>1.</a:t>
              </a:r>
            </a:p>
            <a:p>
              <a:endParaRPr lang="it-IT" sz="1200" b="1" dirty="0">
                <a:solidFill>
                  <a:schemeClr val="accent6"/>
                </a:solidFill>
              </a:endParaRPr>
            </a:p>
            <a:p>
              <a:endParaRPr lang="it-IT" sz="1200" b="1" dirty="0">
                <a:solidFill>
                  <a:schemeClr val="accent6"/>
                </a:solidFill>
              </a:endParaRPr>
            </a:p>
            <a:p>
              <a:r>
                <a:rPr lang="it-IT" sz="1200" b="1" dirty="0">
                  <a:solidFill>
                    <a:schemeClr val="accent6"/>
                  </a:solidFill>
                </a:rPr>
                <a:t>2.</a:t>
              </a:r>
            </a:p>
            <a:p>
              <a:endParaRPr lang="it-IT" sz="1200" dirty="0">
                <a:solidFill>
                  <a:schemeClr val="accent6"/>
                </a:solidFill>
              </a:endParaRPr>
            </a:p>
            <a:p>
              <a:endParaRPr lang="it-IT" sz="1200" dirty="0">
                <a:solidFill>
                  <a:schemeClr val="accent6"/>
                </a:solidFill>
              </a:endParaRPr>
            </a:p>
          </p:txBody>
        </p:sp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7E9B80E6-E16C-33E5-09EB-679F7412F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06618" y="4725144"/>
              <a:ext cx="1453079" cy="1198525"/>
            </a:xfrm>
            <a:prstGeom prst="rect">
              <a:avLst/>
            </a:prstGeom>
          </p:spPr>
        </p:pic>
      </p:grp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516F8E17-6C9D-B117-D727-BED05E732033}"/>
              </a:ext>
            </a:extLst>
          </p:cNvPr>
          <p:cNvSpPr/>
          <p:nvPr/>
        </p:nvSpPr>
        <p:spPr>
          <a:xfrm>
            <a:off x="4475881" y="3998657"/>
            <a:ext cx="1023863" cy="36860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/>
              <a:t>1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ACA64306-CEDD-3445-BD95-A23E0B9303AB}"/>
              </a:ext>
            </a:extLst>
          </p:cNvPr>
          <p:cNvSpPr/>
          <p:nvPr/>
        </p:nvSpPr>
        <p:spPr>
          <a:xfrm>
            <a:off x="6885581" y="3969511"/>
            <a:ext cx="1023863" cy="36860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/>
              <a:t>2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C40788E5-65AC-C6B2-321C-B811D7B1E651}"/>
              </a:ext>
            </a:extLst>
          </p:cNvPr>
          <p:cNvGrpSpPr/>
          <p:nvPr/>
        </p:nvGrpSpPr>
        <p:grpSpPr>
          <a:xfrm>
            <a:off x="268959" y="467285"/>
            <a:ext cx="601937" cy="601937"/>
            <a:chOff x="268959" y="467285"/>
            <a:chExt cx="601937" cy="601937"/>
          </a:xfrm>
        </p:grpSpPr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E2E3E961-4B59-B9AE-756A-43F0E7DF63BD}"/>
                </a:ext>
              </a:extLst>
            </p:cNvPr>
            <p:cNvSpPr/>
            <p:nvPr/>
          </p:nvSpPr>
          <p:spPr>
            <a:xfrm>
              <a:off x="268959" y="467285"/>
              <a:ext cx="601937" cy="60193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2" name="Picture 4" descr="Settings - Free Tools and utensils icons">
              <a:extLst>
                <a:ext uri="{FF2B5EF4-FFF2-40B4-BE49-F238E27FC236}">
                  <a16:creationId xmlns:a16="http://schemas.microsoft.com/office/drawing/2014/main" id="{177CA876-9CDB-8835-5A7B-712BBB19E2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392" y="556718"/>
              <a:ext cx="423073" cy="423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979486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F8C4B1F-ED12-45B1-14CC-640009179067}"/>
              </a:ext>
            </a:extLst>
          </p:cNvPr>
          <p:cNvGraphicFramePr/>
          <p:nvPr/>
        </p:nvGraphicFramePr>
        <p:xfrm>
          <a:off x="942797" y="1135873"/>
          <a:ext cx="5615002" cy="50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7F15681F-67D1-A99F-62F9-F6D27100316C}"/>
              </a:ext>
            </a:extLst>
          </p:cNvPr>
          <p:cNvGraphicFramePr/>
          <p:nvPr/>
        </p:nvGraphicFramePr>
        <p:xfrm>
          <a:off x="1557908" y="1725220"/>
          <a:ext cx="6336704" cy="368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6" name="Sottotitolo 4">
            <a:extLst>
              <a:ext uri="{FF2B5EF4-FFF2-40B4-BE49-F238E27FC236}">
                <a16:creationId xmlns:a16="http://schemas.microsoft.com/office/drawing/2014/main" id="{44684DB5-4B3D-F27D-DD85-270F359416A4}"/>
              </a:ext>
            </a:extLst>
          </p:cNvPr>
          <p:cNvSpPr txBox="1">
            <a:spLocks/>
          </p:cNvSpPr>
          <p:nvPr/>
        </p:nvSpPr>
        <p:spPr>
          <a:xfrm>
            <a:off x="942796" y="548680"/>
            <a:ext cx="659177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PIPELINE DATA </a:t>
            </a:r>
            <a:r>
              <a:rPr kumimoji="0" lang="it-IT" sz="2800" b="1" i="0" u="none" strike="noStrike" kern="1200" cap="all" spc="200" normalizeH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Transformation</a:t>
            </a: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:</a:t>
            </a:r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68F953F6-A319-B190-4BD6-EF33E1CC06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9324419"/>
              </p:ext>
            </p:extLst>
          </p:nvPr>
        </p:nvGraphicFramePr>
        <p:xfrm>
          <a:off x="2279362" y="2205400"/>
          <a:ext cx="8207291" cy="368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pic>
        <p:nvPicPr>
          <p:cNvPr id="8" name="Immagine 7">
            <a:extLst>
              <a:ext uri="{FF2B5EF4-FFF2-40B4-BE49-F238E27FC236}">
                <a16:creationId xmlns:a16="http://schemas.microsoft.com/office/drawing/2014/main" id="{B2C7F9AC-DD94-E4E0-2EE9-D6CF9B3C14B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86500" y="1252696"/>
            <a:ext cx="4781550" cy="200025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CA5AD6D-34EA-D7AF-A3D4-35134238F1D1}"/>
              </a:ext>
            </a:extLst>
          </p:cNvPr>
          <p:cNvSpPr/>
          <p:nvPr/>
        </p:nvSpPr>
        <p:spPr>
          <a:xfrm>
            <a:off x="1125860" y="3850678"/>
            <a:ext cx="3292488" cy="61630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dirty="0">
                <a:solidFill>
                  <a:schemeClr val="accent6"/>
                </a:solidFill>
              </a:rPr>
              <a:t>Codifica l’attributo </a:t>
            </a:r>
            <a:r>
              <a:rPr lang="it-IT" sz="1200" b="1" i="1" dirty="0" err="1">
                <a:solidFill>
                  <a:schemeClr val="accent6"/>
                </a:solidFill>
              </a:rPr>
              <a:t>Time_Interval</a:t>
            </a:r>
            <a:r>
              <a:rPr lang="it-IT" sz="1200" i="1" dirty="0">
                <a:solidFill>
                  <a:schemeClr val="accent6"/>
                </a:solidFill>
              </a:rPr>
              <a:t> </a:t>
            </a:r>
            <a:r>
              <a:rPr lang="it-IT" sz="1200" dirty="0">
                <a:solidFill>
                  <a:schemeClr val="accent6"/>
                </a:solidFill>
              </a:rPr>
              <a:t>in due passaggi per dare una continuità circolare tra la prima ora del giorno e l’ultima: 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3C5F39A-249C-0B45-CEE1-9D4B0B4FE56F}"/>
              </a:ext>
            </a:extLst>
          </p:cNvPr>
          <p:cNvSpPr/>
          <p:nvPr/>
        </p:nvSpPr>
        <p:spPr>
          <a:xfrm>
            <a:off x="5537399" y="3965622"/>
            <a:ext cx="1277486" cy="3686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 err="1">
                <a:solidFill>
                  <a:schemeClr val="accent6"/>
                </a:solidFill>
              </a:rPr>
              <a:t>OrdinalEncoder</a:t>
            </a:r>
            <a:endParaRPr lang="it-IT" sz="1200" b="1" dirty="0">
              <a:solidFill>
                <a:schemeClr val="accent6"/>
              </a:solidFill>
            </a:endParaRP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86889CFB-AE81-2707-E2DC-2D7219C67024}"/>
              </a:ext>
            </a:extLst>
          </p:cNvPr>
          <p:cNvSpPr/>
          <p:nvPr/>
        </p:nvSpPr>
        <p:spPr>
          <a:xfrm>
            <a:off x="4475881" y="3998657"/>
            <a:ext cx="1023863" cy="36860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/>
              <a:t>1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F0DADB40-FF2A-6329-3CB8-F92B1CD672D6}"/>
              </a:ext>
            </a:extLst>
          </p:cNvPr>
          <p:cNvSpPr/>
          <p:nvPr/>
        </p:nvSpPr>
        <p:spPr>
          <a:xfrm>
            <a:off x="6885581" y="3969511"/>
            <a:ext cx="1023863" cy="36860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/>
              <a:t>2</a:t>
            </a: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0D1C6B57-F086-9DD9-A860-0467CD4CFC1C}"/>
              </a:ext>
            </a:extLst>
          </p:cNvPr>
          <p:cNvGrpSpPr/>
          <p:nvPr/>
        </p:nvGrpSpPr>
        <p:grpSpPr>
          <a:xfrm>
            <a:off x="8038628" y="3304482"/>
            <a:ext cx="2380581" cy="1708694"/>
            <a:chOff x="8038628" y="3304482"/>
            <a:chExt cx="2380581" cy="1708694"/>
          </a:xfrm>
        </p:grpSpPr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3A4229E7-5FAC-52A6-29AB-FD2E8A61C199}"/>
                </a:ext>
              </a:extLst>
            </p:cNvPr>
            <p:cNvSpPr/>
            <p:nvPr/>
          </p:nvSpPr>
          <p:spPr>
            <a:xfrm>
              <a:off x="8038628" y="3304482"/>
              <a:ext cx="2380581" cy="170869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200" dirty="0">
                  <a:solidFill>
                    <a:schemeClr val="accent6"/>
                  </a:solidFill>
                </a:rPr>
                <a:t>Creazione di </a:t>
              </a:r>
              <a:r>
                <a:rPr lang="it-IT" sz="1200" b="1" dirty="0">
                  <a:solidFill>
                    <a:schemeClr val="accent6"/>
                  </a:solidFill>
                </a:rPr>
                <a:t>due nuovi attributi</a:t>
              </a:r>
              <a:r>
                <a:rPr lang="it-IT" sz="1200" dirty="0">
                  <a:solidFill>
                    <a:schemeClr val="accent6"/>
                  </a:solidFill>
                </a:rPr>
                <a:t>:</a:t>
              </a:r>
            </a:p>
            <a:p>
              <a:endParaRPr lang="it-IT" sz="1200" dirty="0">
                <a:solidFill>
                  <a:schemeClr val="accent6"/>
                </a:solidFill>
              </a:endParaRPr>
            </a:p>
            <a:p>
              <a:r>
                <a:rPr lang="it-IT" sz="1200" b="1" dirty="0">
                  <a:solidFill>
                    <a:schemeClr val="accent6"/>
                  </a:solidFill>
                </a:rPr>
                <a:t>1.</a:t>
              </a:r>
            </a:p>
            <a:p>
              <a:endParaRPr lang="it-IT" sz="1200" b="1" dirty="0">
                <a:solidFill>
                  <a:schemeClr val="accent6"/>
                </a:solidFill>
              </a:endParaRPr>
            </a:p>
            <a:p>
              <a:endParaRPr lang="it-IT" sz="1200" b="1" dirty="0">
                <a:solidFill>
                  <a:schemeClr val="accent6"/>
                </a:solidFill>
              </a:endParaRPr>
            </a:p>
            <a:p>
              <a:r>
                <a:rPr lang="it-IT" sz="1200" b="1" dirty="0">
                  <a:solidFill>
                    <a:schemeClr val="accent6"/>
                  </a:solidFill>
                </a:rPr>
                <a:t>2.</a:t>
              </a:r>
            </a:p>
            <a:p>
              <a:endParaRPr lang="it-IT" sz="1200" dirty="0">
                <a:solidFill>
                  <a:schemeClr val="accent6"/>
                </a:solidFill>
              </a:endParaRPr>
            </a:p>
            <a:p>
              <a:endParaRPr lang="it-IT" sz="1200" dirty="0">
                <a:solidFill>
                  <a:schemeClr val="accent6"/>
                </a:solidFill>
              </a:endParaRPr>
            </a:p>
          </p:txBody>
        </p:sp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271BF320-28D8-0002-803F-B9DFD3B7B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544332" y="3642898"/>
              <a:ext cx="1438512" cy="1163502"/>
            </a:xfrm>
            <a:prstGeom prst="rect">
              <a:avLst/>
            </a:prstGeom>
          </p:spPr>
        </p:pic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CA1152C-E297-EED8-A353-19A6723EBC5E}"/>
              </a:ext>
            </a:extLst>
          </p:cNvPr>
          <p:cNvGrpSpPr/>
          <p:nvPr/>
        </p:nvGrpSpPr>
        <p:grpSpPr>
          <a:xfrm>
            <a:off x="268959" y="467285"/>
            <a:ext cx="601937" cy="601937"/>
            <a:chOff x="268959" y="467285"/>
            <a:chExt cx="601937" cy="601937"/>
          </a:xfrm>
        </p:grpSpPr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28D8C767-4B8A-65B9-A9CB-82AFFBEAD69E}"/>
                </a:ext>
              </a:extLst>
            </p:cNvPr>
            <p:cNvSpPr/>
            <p:nvPr/>
          </p:nvSpPr>
          <p:spPr>
            <a:xfrm>
              <a:off x="268959" y="467285"/>
              <a:ext cx="601937" cy="60193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4" name="Picture 4" descr="Settings - Free Tools and utensils icons">
              <a:extLst>
                <a:ext uri="{FF2B5EF4-FFF2-40B4-BE49-F238E27FC236}">
                  <a16:creationId xmlns:a16="http://schemas.microsoft.com/office/drawing/2014/main" id="{B039C6AD-EDAD-BC08-EA72-20E36C9D71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392" y="556718"/>
              <a:ext cx="423073" cy="423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558609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F8C4B1F-ED12-45B1-14CC-640009179067}"/>
              </a:ext>
            </a:extLst>
          </p:cNvPr>
          <p:cNvGraphicFramePr/>
          <p:nvPr/>
        </p:nvGraphicFramePr>
        <p:xfrm>
          <a:off x="942797" y="1135873"/>
          <a:ext cx="5615002" cy="50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7F15681F-67D1-A99F-62F9-F6D27100316C}"/>
              </a:ext>
            </a:extLst>
          </p:cNvPr>
          <p:cNvGraphicFramePr/>
          <p:nvPr/>
        </p:nvGraphicFramePr>
        <p:xfrm>
          <a:off x="1557908" y="1725220"/>
          <a:ext cx="6336704" cy="368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6" name="Sottotitolo 4">
            <a:extLst>
              <a:ext uri="{FF2B5EF4-FFF2-40B4-BE49-F238E27FC236}">
                <a16:creationId xmlns:a16="http://schemas.microsoft.com/office/drawing/2014/main" id="{44684DB5-4B3D-F27D-DD85-270F359416A4}"/>
              </a:ext>
            </a:extLst>
          </p:cNvPr>
          <p:cNvSpPr txBox="1">
            <a:spLocks/>
          </p:cNvSpPr>
          <p:nvPr/>
        </p:nvSpPr>
        <p:spPr>
          <a:xfrm>
            <a:off x="942796" y="548680"/>
            <a:ext cx="659177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PIPELINE DATA </a:t>
            </a:r>
            <a:r>
              <a:rPr kumimoji="0" lang="it-IT" sz="2800" b="1" i="0" u="none" strike="noStrike" kern="1200" cap="all" spc="200" normalizeH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Transformation</a:t>
            </a: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: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86C1ACD1-F073-8FAA-36D6-A837E22B8404}"/>
              </a:ext>
            </a:extLst>
          </p:cNvPr>
          <p:cNvSpPr/>
          <p:nvPr/>
        </p:nvSpPr>
        <p:spPr>
          <a:xfrm>
            <a:off x="1604182" y="4225685"/>
            <a:ext cx="4104209" cy="6701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dirty="0">
                <a:solidFill>
                  <a:schemeClr val="accent6"/>
                </a:solidFill>
              </a:rPr>
              <a:t>Codifica l’attributo </a:t>
            </a:r>
            <a:r>
              <a:rPr lang="it-IT" sz="1200" b="1" i="1" dirty="0" err="1">
                <a:solidFill>
                  <a:schemeClr val="accent6"/>
                </a:solidFill>
              </a:rPr>
              <a:t>Age_Band_of_Driver</a:t>
            </a:r>
            <a:r>
              <a:rPr lang="it-IT" sz="1200" dirty="0">
                <a:solidFill>
                  <a:schemeClr val="accent6"/>
                </a:solidFill>
              </a:rPr>
              <a:t> da categorico a numerico attraverso un </a:t>
            </a:r>
            <a:r>
              <a:rPr lang="it-IT" sz="1200" b="1" dirty="0" err="1">
                <a:solidFill>
                  <a:schemeClr val="accent6"/>
                </a:solidFill>
              </a:rPr>
              <a:t>OrdinalEncoder</a:t>
            </a:r>
            <a:r>
              <a:rPr lang="it-IT" sz="1200" dirty="0">
                <a:solidFill>
                  <a:schemeClr val="accent6"/>
                </a:solidFill>
              </a:rPr>
              <a:t> dato che vale un ordinamento tra i valori dell’attributo</a:t>
            </a:r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68F953F6-A319-B190-4BD6-EF33E1CC06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6765063"/>
              </p:ext>
            </p:extLst>
          </p:nvPr>
        </p:nvGraphicFramePr>
        <p:xfrm>
          <a:off x="2279362" y="2205400"/>
          <a:ext cx="8207291" cy="368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7117042-7ECD-0973-AE29-789352FB16E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0059" y="1043705"/>
            <a:ext cx="5069805" cy="652304"/>
          </a:xfrm>
          <a:prstGeom prst="rect">
            <a:avLst/>
          </a:prstGeom>
        </p:spPr>
      </p:pic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AB266BE2-3E10-58BC-70A5-53AABA6D4C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6444646"/>
              </p:ext>
            </p:extLst>
          </p:nvPr>
        </p:nvGraphicFramePr>
        <p:xfrm>
          <a:off x="1990766" y="3110165"/>
          <a:ext cx="8207291" cy="475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8265FB6-7F81-703D-B24F-D575C0DEB8E0}"/>
              </a:ext>
            </a:extLst>
          </p:cNvPr>
          <p:cNvSpPr/>
          <p:nvPr/>
        </p:nvSpPr>
        <p:spPr>
          <a:xfrm>
            <a:off x="6667233" y="4185013"/>
            <a:ext cx="3312367" cy="6701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dirty="0">
                <a:solidFill>
                  <a:schemeClr val="accent6"/>
                </a:solidFill>
              </a:rPr>
              <a:t>Codifica ogni altro attributo </a:t>
            </a:r>
            <a:r>
              <a:rPr lang="it-IT" sz="1200" b="1" dirty="0">
                <a:solidFill>
                  <a:schemeClr val="accent6"/>
                </a:solidFill>
              </a:rPr>
              <a:t>categorico</a:t>
            </a:r>
            <a:r>
              <a:rPr lang="it-IT" sz="1200" dirty="0">
                <a:solidFill>
                  <a:schemeClr val="accent6"/>
                </a:solidFill>
              </a:rPr>
              <a:t> con un </a:t>
            </a:r>
            <a:r>
              <a:rPr lang="it-IT" sz="1200" b="1" dirty="0" err="1">
                <a:solidFill>
                  <a:schemeClr val="accent6"/>
                </a:solidFill>
              </a:rPr>
              <a:t>OneHotEncoder</a:t>
            </a:r>
            <a:r>
              <a:rPr lang="it-IT" sz="1200" dirty="0">
                <a:solidFill>
                  <a:schemeClr val="accent6"/>
                </a:solidFill>
              </a:rPr>
              <a:t> dato che per questi attributi non esiste un ordinamento tra i valori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0C59A44F-BB68-0E8C-11E4-5ED19FE81628}"/>
              </a:ext>
            </a:extLst>
          </p:cNvPr>
          <p:cNvSpPr/>
          <p:nvPr/>
        </p:nvSpPr>
        <p:spPr>
          <a:xfrm rot="7380697">
            <a:off x="3683535" y="3763565"/>
            <a:ext cx="443248" cy="30559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4674DF20-0159-8F07-DA35-4D37CF0FB06B}"/>
              </a:ext>
            </a:extLst>
          </p:cNvPr>
          <p:cNvSpPr/>
          <p:nvPr/>
        </p:nvSpPr>
        <p:spPr>
          <a:xfrm rot="3911491">
            <a:off x="7672987" y="3749096"/>
            <a:ext cx="443248" cy="30559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9EB37AC5-9D8A-CDD7-EE69-9F9F60CCC814}"/>
              </a:ext>
            </a:extLst>
          </p:cNvPr>
          <p:cNvGrpSpPr/>
          <p:nvPr/>
        </p:nvGrpSpPr>
        <p:grpSpPr>
          <a:xfrm>
            <a:off x="268959" y="467285"/>
            <a:ext cx="601937" cy="601937"/>
            <a:chOff x="268959" y="467285"/>
            <a:chExt cx="601937" cy="601937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40D997C-CFA2-C828-7EDD-82251AD87B58}"/>
                </a:ext>
              </a:extLst>
            </p:cNvPr>
            <p:cNvSpPr/>
            <p:nvPr/>
          </p:nvSpPr>
          <p:spPr>
            <a:xfrm>
              <a:off x="268959" y="467285"/>
              <a:ext cx="601937" cy="60193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" name="Picture 4" descr="Settings - Free Tools and utensils icons">
              <a:extLst>
                <a:ext uri="{FF2B5EF4-FFF2-40B4-BE49-F238E27FC236}">
                  <a16:creationId xmlns:a16="http://schemas.microsoft.com/office/drawing/2014/main" id="{4A6D89B2-1336-DF5E-F7FB-DEF87E317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392" y="556718"/>
              <a:ext cx="423073" cy="423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941723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F8C4B1F-ED12-45B1-14CC-640009179067}"/>
              </a:ext>
            </a:extLst>
          </p:cNvPr>
          <p:cNvGraphicFramePr/>
          <p:nvPr/>
        </p:nvGraphicFramePr>
        <p:xfrm>
          <a:off x="942797" y="1135873"/>
          <a:ext cx="5615002" cy="50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7F15681F-67D1-A99F-62F9-F6D2710031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2752044"/>
              </p:ext>
            </p:extLst>
          </p:nvPr>
        </p:nvGraphicFramePr>
        <p:xfrm>
          <a:off x="1557908" y="1725220"/>
          <a:ext cx="6336704" cy="368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6" name="Sottotitolo 4">
            <a:extLst>
              <a:ext uri="{FF2B5EF4-FFF2-40B4-BE49-F238E27FC236}">
                <a16:creationId xmlns:a16="http://schemas.microsoft.com/office/drawing/2014/main" id="{44684DB5-4B3D-F27D-DD85-270F359416A4}"/>
              </a:ext>
            </a:extLst>
          </p:cNvPr>
          <p:cNvSpPr txBox="1">
            <a:spLocks/>
          </p:cNvSpPr>
          <p:nvPr/>
        </p:nvSpPr>
        <p:spPr>
          <a:xfrm>
            <a:off x="942796" y="548680"/>
            <a:ext cx="659177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PIPELINE DATA </a:t>
            </a:r>
            <a:r>
              <a:rPr kumimoji="0" lang="it-IT" sz="2800" b="1" i="0" u="none" strike="noStrike" kern="1200" cap="all" spc="200" normalizeH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Transformation</a:t>
            </a: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: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86C1ACD1-F073-8FAA-36D6-A837E22B8404}"/>
              </a:ext>
            </a:extLst>
          </p:cNvPr>
          <p:cNvSpPr/>
          <p:nvPr/>
        </p:nvSpPr>
        <p:spPr>
          <a:xfrm>
            <a:off x="4870276" y="2441966"/>
            <a:ext cx="3091049" cy="3279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dirty="0">
                <a:solidFill>
                  <a:schemeClr val="accent6"/>
                </a:solidFill>
              </a:rPr>
              <a:t>Scaling attributi mediante uno </a:t>
            </a:r>
            <a:r>
              <a:rPr lang="it-IT" sz="1200" b="1" dirty="0" err="1">
                <a:solidFill>
                  <a:schemeClr val="accent6"/>
                </a:solidFill>
              </a:rPr>
              <a:t>StandardScaler</a:t>
            </a:r>
            <a:endParaRPr lang="it-IT" sz="1200" b="1" dirty="0">
              <a:solidFill>
                <a:schemeClr val="accent6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13939D7-D400-7BDD-DF79-919584D0C7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49844" y="862443"/>
            <a:ext cx="4065599" cy="80822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30B6A10-F418-7880-F1DD-D4C61DC5A7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5780" y="3193073"/>
            <a:ext cx="5074058" cy="261942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1B2C4A0-45BB-C0B9-F9B3-D4E77519EA1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83933" y="3038226"/>
            <a:ext cx="4408626" cy="2929121"/>
          </a:xfrm>
          <a:prstGeom prst="rect">
            <a:avLst/>
          </a:prstGeom>
        </p:spPr>
      </p:pic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56F0EA7A-1C7A-E4CF-0051-F646609355F9}"/>
              </a:ext>
            </a:extLst>
          </p:cNvPr>
          <p:cNvSpPr/>
          <p:nvPr/>
        </p:nvSpPr>
        <p:spPr>
          <a:xfrm>
            <a:off x="5754784" y="4365104"/>
            <a:ext cx="954203" cy="4408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5FD130FE-99B2-C7DD-9D52-49E7556551FD}"/>
              </a:ext>
            </a:extLst>
          </p:cNvPr>
          <p:cNvGrpSpPr/>
          <p:nvPr/>
        </p:nvGrpSpPr>
        <p:grpSpPr>
          <a:xfrm>
            <a:off x="268959" y="467285"/>
            <a:ext cx="601937" cy="601937"/>
            <a:chOff x="268959" y="467285"/>
            <a:chExt cx="601937" cy="601937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CCB79AB4-A66F-51BB-175C-EC639E83B683}"/>
                </a:ext>
              </a:extLst>
            </p:cNvPr>
            <p:cNvSpPr/>
            <p:nvPr/>
          </p:nvSpPr>
          <p:spPr>
            <a:xfrm>
              <a:off x="268959" y="467285"/>
              <a:ext cx="601937" cy="60193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" name="Picture 4" descr="Settings - Free Tools and utensils icons">
              <a:extLst>
                <a:ext uri="{FF2B5EF4-FFF2-40B4-BE49-F238E27FC236}">
                  <a16:creationId xmlns:a16="http://schemas.microsoft.com/office/drawing/2014/main" id="{5173F87B-93F0-5688-4BCC-939A105CE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392" y="556718"/>
              <a:ext cx="423073" cy="423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198990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0EF85D1B-48B7-286F-872E-E959074E3B7D}"/>
              </a:ext>
            </a:extLst>
          </p:cNvPr>
          <p:cNvSpPr/>
          <p:nvPr/>
        </p:nvSpPr>
        <p:spPr>
          <a:xfrm rot="5400000">
            <a:off x="10992460" y="2350385"/>
            <a:ext cx="1227366" cy="20978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sp>
        <p:nvSpPr>
          <p:cNvPr id="6" name="Sottotitolo 4">
            <a:extLst>
              <a:ext uri="{FF2B5EF4-FFF2-40B4-BE49-F238E27FC236}">
                <a16:creationId xmlns:a16="http://schemas.microsoft.com/office/drawing/2014/main" id="{44684DB5-4B3D-F27D-DD85-270F359416A4}"/>
              </a:ext>
            </a:extLst>
          </p:cNvPr>
          <p:cNvSpPr txBox="1">
            <a:spLocks/>
          </p:cNvSpPr>
          <p:nvPr/>
        </p:nvSpPr>
        <p:spPr>
          <a:xfrm>
            <a:off x="942796" y="548680"/>
            <a:ext cx="659177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Model </a:t>
            </a:r>
            <a:r>
              <a:rPr kumimoji="0" lang="it-IT" sz="2800" b="1" i="0" u="none" strike="noStrike" kern="1200" cap="all" spc="200" normalizeH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selection</a:t>
            </a: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: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F59CDB6-5FBF-1946-DBE7-6202C319F4C5}"/>
              </a:ext>
            </a:extLst>
          </p:cNvPr>
          <p:cNvGrpSpPr/>
          <p:nvPr/>
        </p:nvGrpSpPr>
        <p:grpSpPr>
          <a:xfrm>
            <a:off x="268961" y="467287"/>
            <a:ext cx="601937" cy="601937"/>
            <a:chOff x="268961" y="467287"/>
            <a:chExt cx="601937" cy="601937"/>
          </a:xfrm>
        </p:grpSpPr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FBB51AFA-5C0B-7596-C8EE-ECA5B05002D3}"/>
                </a:ext>
              </a:extLst>
            </p:cNvPr>
            <p:cNvSpPr/>
            <p:nvPr/>
          </p:nvSpPr>
          <p:spPr>
            <a:xfrm>
              <a:off x="268961" y="467287"/>
              <a:ext cx="601937" cy="60193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F62A18EC-2BBB-A509-BEF1-C5F0422BC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64" y="552691"/>
              <a:ext cx="431128" cy="431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EBA4EB16-63F3-AC45-5CD4-0A70135DDD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7868" y="990821"/>
            <a:ext cx="9575508" cy="4931056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7BD3FF48-4F6A-744F-887C-93F4F44C6E21}"/>
              </a:ext>
            </a:extLst>
          </p:cNvPr>
          <p:cNvGrpSpPr/>
          <p:nvPr/>
        </p:nvGrpSpPr>
        <p:grpSpPr>
          <a:xfrm>
            <a:off x="10270876" y="4979348"/>
            <a:ext cx="1135689" cy="1135689"/>
            <a:chOff x="356264" y="1682676"/>
            <a:chExt cx="638199" cy="638199"/>
          </a:xfrm>
        </p:grpSpPr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F7138A0-0238-8895-BAC7-16BCB41B77A7}"/>
                </a:ext>
              </a:extLst>
            </p:cNvPr>
            <p:cNvSpPr/>
            <p:nvPr/>
          </p:nvSpPr>
          <p:spPr>
            <a:xfrm>
              <a:off x="363628" y="1700808"/>
              <a:ext cx="601937" cy="60193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198" name="Picture 6" descr="Emoticon triste, trist Icona in iOS7 Minimal Icons">
              <a:extLst>
                <a:ext uri="{FF2B5EF4-FFF2-40B4-BE49-F238E27FC236}">
                  <a16:creationId xmlns:a16="http://schemas.microsoft.com/office/drawing/2014/main" id="{A3A9615D-DBAC-FA91-1AAF-42585E220B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64" y="1682676"/>
              <a:ext cx="638199" cy="638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53324645-71EC-5DB4-75B3-40D33089080D}"/>
              </a:ext>
            </a:extLst>
          </p:cNvPr>
          <p:cNvSpPr/>
          <p:nvPr/>
        </p:nvSpPr>
        <p:spPr>
          <a:xfrm>
            <a:off x="10913677" y="1340768"/>
            <a:ext cx="1175152" cy="2525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accent6"/>
                </a:solidFill>
              </a:rPr>
              <a:t>TRAIN SET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368A596B-4F87-C015-E307-618DA8EE5FA4}"/>
              </a:ext>
            </a:extLst>
          </p:cNvPr>
          <p:cNvSpPr/>
          <p:nvPr/>
        </p:nvSpPr>
        <p:spPr>
          <a:xfrm>
            <a:off x="10986214" y="2409106"/>
            <a:ext cx="940965" cy="2377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accent6"/>
                </a:solidFill>
              </a:rPr>
              <a:t>TRAIN SET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3A593FF6-13A8-E99F-537C-C3049EC7FB15}"/>
              </a:ext>
            </a:extLst>
          </p:cNvPr>
          <p:cNvSpPr/>
          <p:nvPr/>
        </p:nvSpPr>
        <p:spPr>
          <a:xfrm>
            <a:off x="10843902" y="3098687"/>
            <a:ext cx="1247159" cy="2341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accent6"/>
                </a:solidFill>
              </a:rPr>
              <a:t>VALIDATION SET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4C2A1746-5BB3-6F8E-34ED-BFF4EDE3A829}"/>
              </a:ext>
            </a:extLst>
          </p:cNvPr>
          <p:cNvSpPr/>
          <p:nvPr/>
        </p:nvSpPr>
        <p:spPr>
          <a:xfrm>
            <a:off x="10963024" y="2641992"/>
            <a:ext cx="1012982" cy="1991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solidFill>
                  <a:schemeClr val="accent6"/>
                </a:solidFill>
              </a:rPr>
              <a:t>266.051 x 185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CE1D8C81-8472-B90E-EB63-A3F885E349D0}"/>
              </a:ext>
            </a:extLst>
          </p:cNvPr>
          <p:cNvSpPr/>
          <p:nvPr/>
        </p:nvSpPr>
        <p:spPr>
          <a:xfrm>
            <a:off x="11004804" y="3326244"/>
            <a:ext cx="900100" cy="2008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solidFill>
                  <a:schemeClr val="accent6"/>
                </a:solidFill>
              </a:rPr>
              <a:t>66.513</a:t>
            </a:r>
            <a:r>
              <a:rPr lang="it-IT" sz="1000" dirty="0">
                <a:solidFill>
                  <a:schemeClr val="accent6"/>
                </a:solidFill>
              </a:rPr>
              <a:t> x </a:t>
            </a:r>
            <a:r>
              <a:rPr lang="it-IT" sz="1000" b="1" dirty="0">
                <a:solidFill>
                  <a:schemeClr val="accent6"/>
                </a:solidFill>
              </a:rPr>
              <a:t>185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50712F35-7DB0-33CB-9E14-B8E5ADEF062E}"/>
              </a:ext>
            </a:extLst>
          </p:cNvPr>
          <p:cNvSpPr/>
          <p:nvPr/>
        </p:nvSpPr>
        <p:spPr>
          <a:xfrm>
            <a:off x="10986214" y="1557904"/>
            <a:ext cx="973347" cy="25258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solidFill>
                  <a:schemeClr val="accent6"/>
                </a:solidFill>
              </a:rPr>
              <a:t>332.564 x 185</a:t>
            </a:r>
          </a:p>
        </p:txBody>
      </p: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908BDD0C-2858-28BA-700C-69876692B7F0}"/>
              </a:ext>
            </a:extLst>
          </p:cNvPr>
          <p:cNvSpPr/>
          <p:nvPr/>
        </p:nvSpPr>
        <p:spPr>
          <a:xfrm rot="5400000">
            <a:off x="11037571" y="2007851"/>
            <a:ext cx="528201" cy="20978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204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sp>
        <p:nvSpPr>
          <p:cNvPr id="6" name="Sottotitolo 4">
            <a:extLst>
              <a:ext uri="{FF2B5EF4-FFF2-40B4-BE49-F238E27FC236}">
                <a16:creationId xmlns:a16="http://schemas.microsoft.com/office/drawing/2014/main" id="{44684DB5-4B3D-F27D-DD85-270F359416A4}"/>
              </a:ext>
            </a:extLst>
          </p:cNvPr>
          <p:cNvSpPr txBox="1">
            <a:spLocks/>
          </p:cNvSpPr>
          <p:nvPr/>
        </p:nvSpPr>
        <p:spPr>
          <a:xfrm>
            <a:off x="942796" y="548680"/>
            <a:ext cx="659177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Post processing:</a:t>
            </a:r>
          </a:p>
        </p:txBody>
      </p:sp>
      <p:pic>
        <p:nvPicPr>
          <p:cNvPr id="5" name="Immagine 4" descr="Immagine che contiene grafico">
            <a:extLst>
              <a:ext uri="{FF2B5EF4-FFF2-40B4-BE49-F238E27FC236}">
                <a16:creationId xmlns:a16="http://schemas.microsoft.com/office/drawing/2014/main" id="{23BB36B6-0B27-ED86-9351-660155FD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553" y="1503947"/>
            <a:ext cx="4451807" cy="4451807"/>
          </a:xfrm>
          <a:prstGeom prst="rect">
            <a:avLst/>
          </a:prstGeom>
        </p:spPr>
      </p:pic>
      <p:graphicFrame>
        <p:nvGraphicFramePr>
          <p:cNvPr id="13" name="Diagramma 12">
            <a:extLst>
              <a:ext uri="{FF2B5EF4-FFF2-40B4-BE49-F238E27FC236}">
                <a16:creationId xmlns:a16="http://schemas.microsoft.com/office/drawing/2014/main" id="{3A4EAD84-93BC-C74E-8078-B0D211EE24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3807395"/>
              </p:ext>
            </p:extLst>
          </p:nvPr>
        </p:nvGraphicFramePr>
        <p:xfrm>
          <a:off x="942797" y="1135873"/>
          <a:ext cx="5615002" cy="50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5" name="Gruppo 14">
            <a:extLst>
              <a:ext uri="{FF2B5EF4-FFF2-40B4-BE49-F238E27FC236}">
                <a16:creationId xmlns:a16="http://schemas.microsoft.com/office/drawing/2014/main" id="{FE769DAE-D71C-8272-6D7D-9B8CEDBEE832}"/>
              </a:ext>
            </a:extLst>
          </p:cNvPr>
          <p:cNvGrpSpPr/>
          <p:nvPr/>
        </p:nvGrpSpPr>
        <p:grpSpPr>
          <a:xfrm>
            <a:off x="268961" y="479495"/>
            <a:ext cx="601937" cy="601937"/>
            <a:chOff x="5856888" y="2887933"/>
            <a:chExt cx="475043" cy="475043"/>
          </a:xfrm>
        </p:grpSpPr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17C35A1C-A136-54F0-F1C2-2720F0CFF815}"/>
                </a:ext>
              </a:extLst>
            </p:cNvPr>
            <p:cNvSpPr/>
            <p:nvPr/>
          </p:nvSpPr>
          <p:spPr>
            <a:xfrm>
              <a:off x="5856888" y="2887933"/>
              <a:ext cx="475043" cy="47504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Picture 6" descr="机器学习】详解使用imblearn 应对类别不均衡_何处闻韶的博客-CSDN博客">
              <a:extLst>
                <a:ext uri="{FF2B5EF4-FFF2-40B4-BE49-F238E27FC236}">
                  <a16:creationId xmlns:a16="http://schemas.microsoft.com/office/drawing/2014/main" id="{6C37BAF5-6AD6-1C00-0353-FEDA2F5109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1073" y="2958939"/>
              <a:ext cx="430858" cy="30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7CDE0262-472B-D753-FDAC-EA8EEDC438ED}"/>
              </a:ext>
            </a:extLst>
          </p:cNvPr>
          <p:cNvSpPr/>
          <p:nvPr/>
        </p:nvSpPr>
        <p:spPr>
          <a:xfrm rot="5400000">
            <a:off x="3376546" y="1886303"/>
            <a:ext cx="679252" cy="37797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6CBE2B75-B080-F3D9-59E1-5760375F511C}"/>
              </a:ext>
            </a:extLst>
          </p:cNvPr>
          <p:cNvSpPr/>
          <p:nvPr/>
        </p:nvSpPr>
        <p:spPr>
          <a:xfrm>
            <a:off x="2238525" y="2533655"/>
            <a:ext cx="3023545" cy="54641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dirty="0">
                <a:solidFill>
                  <a:schemeClr val="accent6"/>
                </a:solidFill>
              </a:rPr>
              <a:t>Sostituzione algoritmo di under sampling: </a:t>
            </a:r>
          </a:p>
          <a:p>
            <a:r>
              <a:rPr lang="it-IT" sz="1200" dirty="0">
                <a:solidFill>
                  <a:schemeClr val="accent6"/>
                </a:solidFill>
              </a:rPr>
              <a:t>da Random under sampling a </a:t>
            </a:r>
            <a:r>
              <a:rPr lang="it-IT" sz="1200" b="1" dirty="0" err="1">
                <a:solidFill>
                  <a:schemeClr val="accent6"/>
                </a:solidFill>
              </a:rPr>
              <a:t>Near</a:t>
            </a:r>
            <a:r>
              <a:rPr lang="it-IT" sz="1200" b="1" dirty="0">
                <a:solidFill>
                  <a:schemeClr val="accent6"/>
                </a:solidFill>
              </a:rPr>
              <a:t> miss 1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E50413D5-44E7-7A00-7363-7255E7185B9B}"/>
              </a:ext>
            </a:extLst>
          </p:cNvPr>
          <p:cNvSpPr/>
          <p:nvPr/>
        </p:nvSpPr>
        <p:spPr>
          <a:xfrm>
            <a:off x="1997583" y="3821190"/>
            <a:ext cx="3437178" cy="9145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b="1" dirty="0">
                <a:solidFill>
                  <a:schemeClr val="accent6"/>
                </a:solidFill>
              </a:rPr>
              <a:t>NearMiss-1 </a:t>
            </a:r>
            <a:r>
              <a:rPr lang="it-IT" sz="1200" dirty="0">
                <a:solidFill>
                  <a:schemeClr val="accent6"/>
                </a:solidFill>
              </a:rPr>
              <a:t>seleziona i campioni positivi (campioni da sotto-campionare) per i quali la distanza media dagli N campioni più vicini della classe negativa (classe minoritaria) è la più piccola.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9497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sp>
        <p:nvSpPr>
          <p:cNvPr id="6" name="Sottotitolo 4">
            <a:extLst>
              <a:ext uri="{FF2B5EF4-FFF2-40B4-BE49-F238E27FC236}">
                <a16:creationId xmlns:a16="http://schemas.microsoft.com/office/drawing/2014/main" id="{44684DB5-4B3D-F27D-DD85-270F359416A4}"/>
              </a:ext>
            </a:extLst>
          </p:cNvPr>
          <p:cNvSpPr txBox="1">
            <a:spLocks/>
          </p:cNvSpPr>
          <p:nvPr/>
        </p:nvSpPr>
        <p:spPr>
          <a:xfrm>
            <a:off x="942796" y="548680"/>
            <a:ext cx="659177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Model </a:t>
            </a:r>
            <a:r>
              <a:rPr kumimoji="0" lang="it-IT" sz="2800" b="1" i="0" u="none" strike="noStrike" kern="1200" cap="all" spc="200" normalizeH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selection</a:t>
            </a: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 v2: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F59CDB6-5FBF-1946-DBE7-6202C319F4C5}"/>
              </a:ext>
            </a:extLst>
          </p:cNvPr>
          <p:cNvGrpSpPr/>
          <p:nvPr/>
        </p:nvGrpSpPr>
        <p:grpSpPr>
          <a:xfrm>
            <a:off x="268961" y="467287"/>
            <a:ext cx="601937" cy="601937"/>
            <a:chOff x="268961" y="467287"/>
            <a:chExt cx="601937" cy="601937"/>
          </a:xfrm>
        </p:grpSpPr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FBB51AFA-5C0B-7596-C8EE-ECA5B05002D3}"/>
                </a:ext>
              </a:extLst>
            </p:cNvPr>
            <p:cNvSpPr/>
            <p:nvPr/>
          </p:nvSpPr>
          <p:spPr>
            <a:xfrm>
              <a:off x="268961" y="467287"/>
              <a:ext cx="601937" cy="60193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F62A18EC-2BBB-A509-BEF1-C5F0422BC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64" y="552691"/>
              <a:ext cx="431128" cy="431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08E4AC4F-CC99-7AF6-09B1-716456CD5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9876" y="996339"/>
            <a:ext cx="9575508" cy="4964805"/>
          </a:xfrm>
          <a:prstGeom prst="rect">
            <a:avLst/>
          </a:prstGeom>
        </p:spPr>
      </p:pic>
      <p:sp>
        <p:nvSpPr>
          <p:cNvPr id="7" name="Smile 6">
            <a:extLst>
              <a:ext uri="{FF2B5EF4-FFF2-40B4-BE49-F238E27FC236}">
                <a16:creationId xmlns:a16="http://schemas.microsoft.com/office/drawing/2014/main" id="{8BABB4A7-711A-4403-AC77-275930925E97}"/>
              </a:ext>
            </a:extLst>
          </p:cNvPr>
          <p:cNvSpPr/>
          <p:nvPr/>
        </p:nvSpPr>
        <p:spPr>
          <a:xfrm>
            <a:off x="10276781" y="4951014"/>
            <a:ext cx="1074062" cy="1062361"/>
          </a:xfrm>
          <a:prstGeom prst="smileyFac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4444FDD2-B77F-AAF5-7C70-3A1456569772}"/>
              </a:ext>
            </a:extLst>
          </p:cNvPr>
          <p:cNvSpPr/>
          <p:nvPr/>
        </p:nvSpPr>
        <p:spPr>
          <a:xfrm rot="5400000">
            <a:off x="10992460" y="2350385"/>
            <a:ext cx="1227366" cy="20978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CB31FA2-D3B3-CCD5-E5F1-D7758AC694E0}"/>
              </a:ext>
            </a:extLst>
          </p:cNvPr>
          <p:cNvSpPr/>
          <p:nvPr/>
        </p:nvSpPr>
        <p:spPr>
          <a:xfrm>
            <a:off x="10913677" y="1340768"/>
            <a:ext cx="1175152" cy="2525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accent6"/>
                </a:solidFill>
              </a:rPr>
              <a:t>TRAIN SET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82818247-E449-DB34-D35D-6A77BCAB6838}"/>
              </a:ext>
            </a:extLst>
          </p:cNvPr>
          <p:cNvSpPr/>
          <p:nvPr/>
        </p:nvSpPr>
        <p:spPr>
          <a:xfrm>
            <a:off x="10986214" y="2409106"/>
            <a:ext cx="940965" cy="2377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accent6"/>
                </a:solidFill>
              </a:rPr>
              <a:t>TRAIN SET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FF8BDFC7-8952-B228-1B97-464EF8CF39B1}"/>
              </a:ext>
            </a:extLst>
          </p:cNvPr>
          <p:cNvSpPr/>
          <p:nvPr/>
        </p:nvSpPr>
        <p:spPr>
          <a:xfrm>
            <a:off x="10843902" y="3098687"/>
            <a:ext cx="1247159" cy="2341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accent6"/>
                </a:solidFill>
              </a:rPr>
              <a:t>VALIDATION SET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2A786407-A8AC-F559-942A-F5A15D9568FA}"/>
              </a:ext>
            </a:extLst>
          </p:cNvPr>
          <p:cNvSpPr/>
          <p:nvPr/>
        </p:nvSpPr>
        <p:spPr>
          <a:xfrm>
            <a:off x="10963024" y="2641992"/>
            <a:ext cx="1012982" cy="1991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solidFill>
                  <a:schemeClr val="accent6"/>
                </a:solidFill>
              </a:rPr>
              <a:t>266.048 x 188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7BC7CF7-E2DD-1BBE-23ED-1AF724AD3ECF}"/>
              </a:ext>
            </a:extLst>
          </p:cNvPr>
          <p:cNvSpPr/>
          <p:nvPr/>
        </p:nvSpPr>
        <p:spPr>
          <a:xfrm>
            <a:off x="11004804" y="3326244"/>
            <a:ext cx="900100" cy="2008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solidFill>
                  <a:schemeClr val="accent6"/>
                </a:solidFill>
              </a:rPr>
              <a:t>66.512</a:t>
            </a:r>
            <a:r>
              <a:rPr lang="it-IT" sz="1000" dirty="0">
                <a:solidFill>
                  <a:schemeClr val="accent6"/>
                </a:solidFill>
              </a:rPr>
              <a:t> x </a:t>
            </a:r>
            <a:r>
              <a:rPr lang="it-IT" sz="1000" b="1" dirty="0">
                <a:solidFill>
                  <a:schemeClr val="accent6"/>
                </a:solidFill>
              </a:rPr>
              <a:t>188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6B37B71F-B50A-6E66-0376-FCE1FEB313D8}"/>
              </a:ext>
            </a:extLst>
          </p:cNvPr>
          <p:cNvSpPr/>
          <p:nvPr/>
        </p:nvSpPr>
        <p:spPr>
          <a:xfrm>
            <a:off x="10986214" y="1557904"/>
            <a:ext cx="973347" cy="25258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solidFill>
                  <a:schemeClr val="accent6"/>
                </a:solidFill>
              </a:rPr>
              <a:t>332.560 x 188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F5194BCC-1CDC-FA5B-BA86-2AF469E814CD}"/>
              </a:ext>
            </a:extLst>
          </p:cNvPr>
          <p:cNvSpPr/>
          <p:nvPr/>
        </p:nvSpPr>
        <p:spPr>
          <a:xfrm rot="5400000">
            <a:off x="11037571" y="2007851"/>
            <a:ext cx="528201" cy="20978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7508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sp>
        <p:nvSpPr>
          <p:cNvPr id="6" name="Sottotitolo 4">
            <a:extLst>
              <a:ext uri="{FF2B5EF4-FFF2-40B4-BE49-F238E27FC236}">
                <a16:creationId xmlns:a16="http://schemas.microsoft.com/office/drawing/2014/main" id="{44684DB5-4B3D-F27D-DD85-270F359416A4}"/>
              </a:ext>
            </a:extLst>
          </p:cNvPr>
          <p:cNvSpPr txBox="1">
            <a:spLocks/>
          </p:cNvSpPr>
          <p:nvPr/>
        </p:nvSpPr>
        <p:spPr>
          <a:xfrm>
            <a:off x="942796" y="548680"/>
            <a:ext cx="7111500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Valutazione delle performance: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FBB51AFA-5C0B-7596-C8EE-ECA5B05002D3}"/>
              </a:ext>
            </a:extLst>
          </p:cNvPr>
          <p:cNvSpPr/>
          <p:nvPr/>
        </p:nvSpPr>
        <p:spPr>
          <a:xfrm>
            <a:off x="268961" y="467287"/>
            <a:ext cx="601937" cy="60193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530" name="Picture 2" descr="histogram Icon - Free PNG &amp; SVG 2339120 - Noun Project">
            <a:extLst>
              <a:ext uri="{FF2B5EF4-FFF2-40B4-BE49-F238E27FC236}">
                <a16:creationId xmlns:a16="http://schemas.microsoft.com/office/drawing/2014/main" id="{6EDD6DC2-D528-6870-5E82-605D808FE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99" y="444967"/>
            <a:ext cx="496859" cy="49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9F4B2BA-BCA7-087B-9F75-E7F8EF2A3421}"/>
              </a:ext>
            </a:extLst>
          </p:cNvPr>
          <p:cNvSpPr/>
          <p:nvPr/>
        </p:nvSpPr>
        <p:spPr>
          <a:xfrm>
            <a:off x="1269876" y="1555592"/>
            <a:ext cx="1666634" cy="3912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accent6"/>
                </a:solidFill>
              </a:rPr>
              <a:t>BEST ESTIMATOR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2CCFE9C-493E-746F-7CAB-72E0086C2133}"/>
              </a:ext>
            </a:extLst>
          </p:cNvPr>
          <p:cNvSpPr/>
          <p:nvPr/>
        </p:nvSpPr>
        <p:spPr>
          <a:xfrm>
            <a:off x="5207792" y="1498642"/>
            <a:ext cx="2189253" cy="50517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chemeClr val="accent6"/>
                </a:solidFill>
              </a:rPr>
              <a:t>RANDOM FOREST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0C677599-64A5-A105-B41E-C643F0127516}"/>
              </a:ext>
            </a:extLst>
          </p:cNvPr>
          <p:cNvSpPr/>
          <p:nvPr/>
        </p:nvSpPr>
        <p:spPr>
          <a:xfrm rot="20771130">
            <a:off x="7434872" y="965800"/>
            <a:ext cx="1858863" cy="34601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ACCURACY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8E80B55-4AA4-0B91-3E74-5393D5F1EF73}"/>
              </a:ext>
            </a:extLst>
          </p:cNvPr>
          <p:cNvSpPr/>
          <p:nvPr/>
        </p:nvSpPr>
        <p:spPr>
          <a:xfrm rot="21187188">
            <a:off x="7495759" y="1261625"/>
            <a:ext cx="1858863" cy="34601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PRECISION</a:t>
            </a: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A6BDFE4F-0052-471B-6DBD-43FCCEC8D36E}"/>
              </a:ext>
            </a:extLst>
          </p:cNvPr>
          <p:cNvSpPr/>
          <p:nvPr/>
        </p:nvSpPr>
        <p:spPr>
          <a:xfrm>
            <a:off x="7509792" y="1566717"/>
            <a:ext cx="1858863" cy="34601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RECALL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8F62B05B-F0CD-BC2C-1954-3DD96C86C210}"/>
              </a:ext>
            </a:extLst>
          </p:cNvPr>
          <p:cNvSpPr/>
          <p:nvPr/>
        </p:nvSpPr>
        <p:spPr>
          <a:xfrm rot="387768">
            <a:off x="7496225" y="1880987"/>
            <a:ext cx="1858863" cy="34601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F1</a:t>
            </a: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997CA87A-8B3C-756E-0DB3-E2F6D13D2048}"/>
              </a:ext>
            </a:extLst>
          </p:cNvPr>
          <p:cNvSpPr/>
          <p:nvPr/>
        </p:nvSpPr>
        <p:spPr>
          <a:xfrm rot="731956">
            <a:off x="7443256" y="2170413"/>
            <a:ext cx="1858863" cy="34601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AUC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1DF1D072-724A-C0E6-CC2D-AF0A4FE9721C}"/>
              </a:ext>
            </a:extLst>
          </p:cNvPr>
          <p:cNvSpPr/>
          <p:nvPr/>
        </p:nvSpPr>
        <p:spPr>
          <a:xfrm>
            <a:off x="9393648" y="781726"/>
            <a:ext cx="1165803" cy="2525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accent6"/>
                </a:solidFill>
              </a:rPr>
              <a:t>0.868370</a:t>
            </a: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F0B30783-66EB-321C-C9B3-E61627C1984D}"/>
              </a:ext>
            </a:extLst>
          </p:cNvPr>
          <p:cNvSpPr/>
          <p:nvPr/>
        </p:nvSpPr>
        <p:spPr>
          <a:xfrm>
            <a:off x="9393743" y="1182041"/>
            <a:ext cx="1165803" cy="2525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accent6"/>
                </a:solidFill>
              </a:rPr>
              <a:t>0.939318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7F7E7ED4-67B5-A7E3-8616-8857FB7DDAA1}"/>
              </a:ext>
            </a:extLst>
          </p:cNvPr>
          <p:cNvSpPr/>
          <p:nvPr/>
        </p:nvSpPr>
        <p:spPr>
          <a:xfrm>
            <a:off x="9389952" y="1611854"/>
            <a:ext cx="1165803" cy="2525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accent6"/>
                </a:solidFill>
              </a:rPr>
              <a:t>0.787850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CADA75D7-926C-BCDB-8B85-C2FDA995865F}"/>
              </a:ext>
            </a:extLst>
          </p:cNvPr>
          <p:cNvSpPr/>
          <p:nvPr/>
        </p:nvSpPr>
        <p:spPr>
          <a:xfrm>
            <a:off x="9389953" y="2016844"/>
            <a:ext cx="1165803" cy="2525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accent6"/>
                </a:solidFill>
              </a:rPr>
              <a:t>0.856942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153F1102-B5A6-4F2F-59B9-6EB7095D042A}"/>
              </a:ext>
            </a:extLst>
          </p:cNvPr>
          <p:cNvSpPr/>
          <p:nvPr/>
        </p:nvSpPr>
        <p:spPr>
          <a:xfrm>
            <a:off x="9393648" y="2402181"/>
            <a:ext cx="1165803" cy="2525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accent6"/>
                </a:solidFill>
              </a:rPr>
              <a:t>0.868435</a:t>
            </a:r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B15B8785-060E-273D-C59E-9830BD5C73AF}"/>
              </a:ext>
            </a:extLst>
          </p:cNvPr>
          <p:cNvSpPr/>
          <p:nvPr/>
        </p:nvSpPr>
        <p:spPr>
          <a:xfrm>
            <a:off x="3156014" y="1520407"/>
            <a:ext cx="1858863" cy="43862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 dirty="0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877B9EB4-B30A-2BE8-2CEC-9784ECDCE940}"/>
              </a:ext>
            </a:extLst>
          </p:cNvPr>
          <p:cNvSpPr/>
          <p:nvPr/>
        </p:nvSpPr>
        <p:spPr>
          <a:xfrm rot="16200000">
            <a:off x="9982428" y="1583601"/>
            <a:ext cx="1873043" cy="26929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accent6"/>
                </a:solidFill>
              </a:rPr>
              <a:t>VALIDATION SET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7FB219D0-7C92-7D2F-4760-E0357A1B06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538" y="2051708"/>
            <a:ext cx="6060970" cy="3987289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B2498FBA-063A-FDF7-387E-0FD579AA01C4}"/>
              </a:ext>
            </a:extLst>
          </p:cNvPr>
          <p:cNvSpPr/>
          <p:nvPr/>
        </p:nvSpPr>
        <p:spPr>
          <a:xfrm>
            <a:off x="7690976" y="3776742"/>
            <a:ext cx="1175152" cy="2525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accent6"/>
                </a:solidFill>
              </a:rPr>
              <a:t>TRAIN SET</a:t>
            </a: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9DD9E55E-B92D-D7F8-75DE-DEC9436C08F7}"/>
              </a:ext>
            </a:extLst>
          </p:cNvPr>
          <p:cNvSpPr/>
          <p:nvPr/>
        </p:nvSpPr>
        <p:spPr>
          <a:xfrm>
            <a:off x="7790640" y="4029324"/>
            <a:ext cx="973347" cy="25258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solidFill>
                  <a:schemeClr val="accent6"/>
                </a:solidFill>
              </a:rPr>
              <a:t>332.560 x 188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F4A61CF5-58E0-7C77-89BB-28422891FB54}"/>
              </a:ext>
            </a:extLst>
          </p:cNvPr>
          <p:cNvSpPr/>
          <p:nvPr/>
        </p:nvSpPr>
        <p:spPr>
          <a:xfrm>
            <a:off x="9414849" y="3776742"/>
            <a:ext cx="1175152" cy="2525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accent6"/>
                </a:solidFill>
              </a:rPr>
              <a:t>TEST SET</a:t>
            </a: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AF062DA4-7063-607F-1A1F-F1054FBDD7F6}"/>
              </a:ext>
            </a:extLst>
          </p:cNvPr>
          <p:cNvSpPr/>
          <p:nvPr/>
        </p:nvSpPr>
        <p:spPr>
          <a:xfrm>
            <a:off x="9515751" y="4034221"/>
            <a:ext cx="973347" cy="25258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solidFill>
                  <a:schemeClr val="accent6"/>
                </a:solidFill>
              </a:rPr>
              <a:t>14.325 x 188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8018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62AF14C-03C9-0E6A-22D2-F2FB8D989EC5}"/>
              </a:ext>
            </a:extLst>
          </p:cNvPr>
          <p:cNvSpPr/>
          <p:nvPr/>
        </p:nvSpPr>
        <p:spPr>
          <a:xfrm>
            <a:off x="8085782" y="697439"/>
            <a:ext cx="2070972" cy="505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accent6"/>
                </a:solidFill>
              </a:rPr>
              <a:t>VEHICLE_INFORMATION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4B02AF6D-6EA1-2A1C-4725-D41B9D432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484" y="1110091"/>
            <a:ext cx="4680366" cy="513698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55B307E-CFD5-C2C2-2777-744A51C5FE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0132" y="1484784"/>
            <a:ext cx="5481209" cy="4170318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0FAA598-D485-1820-011B-F766E39F3981}"/>
              </a:ext>
            </a:extLst>
          </p:cNvPr>
          <p:cNvSpPr/>
          <p:nvPr/>
        </p:nvSpPr>
        <p:spPr>
          <a:xfrm>
            <a:off x="1861543" y="619568"/>
            <a:ext cx="2232248" cy="505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accent6"/>
                </a:solidFill>
              </a:rPr>
              <a:t>ACCIDENT_INFORMATION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5543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058714" y="5960021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sp>
        <p:nvSpPr>
          <p:cNvPr id="6" name="Sottotitolo 4">
            <a:extLst>
              <a:ext uri="{FF2B5EF4-FFF2-40B4-BE49-F238E27FC236}">
                <a16:creationId xmlns:a16="http://schemas.microsoft.com/office/drawing/2014/main" id="{44684DB5-4B3D-F27D-DD85-270F359416A4}"/>
              </a:ext>
            </a:extLst>
          </p:cNvPr>
          <p:cNvSpPr txBox="1">
            <a:spLocks/>
          </p:cNvSpPr>
          <p:nvPr/>
        </p:nvSpPr>
        <p:spPr>
          <a:xfrm>
            <a:off x="942796" y="548680"/>
            <a:ext cx="7111500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CONCLUSIONI: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FBB51AFA-5C0B-7596-C8EE-ECA5B05002D3}"/>
              </a:ext>
            </a:extLst>
          </p:cNvPr>
          <p:cNvSpPr/>
          <p:nvPr/>
        </p:nvSpPr>
        <p:spPr>
          <a:xfrm>
            <a:off x="268961" y="467287"/>
            <a:ext cx="601937" cy="60193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602" name="Picture 2" descr="Pen Tip Icons - Free SVG &amp; PNG Pen Tip Images - Noun Project">
            <a:extLst>
              <a:ext uri="{FF2B5EF4-FFF2-40B4-BE49-F238E27FC236}">
                <a16:creationId xmlns:a16="http://schemas.microsoft.com/office/drawing/2014/main" id="{D85CFF12-4E2B-50D3-DAEB-7D29D5E25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5" y="552161"/>
            <a:ext cx="459128" cy="45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9DA2DE36-7CF8-34FC-78C4-2F4CF84E5711}"/>
              </a:ext>
            </a:extLst>
          </p:cNvPr>
          <p:cNvSpPr/>
          <p:nvPr/>
        </p:nvSpPr>
        <p:spPr>
          <a:xfrm>
            <a:off x="621803" y="1222902"/>
            <a:ext cx="10945217" cy="31079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it-IT" dirty="0">
                <a:solidFill>
                  <a:prstClr val="black"/>
                </a:solidFill>
                <a:latin typeface="Tenorite" panose="00000500000000000000" pitchFamily="2" charset="0"/>
              </a:rPr>
              <a:t>I risultati mostrano il valore di </a:t>
            </a:r>
            <a:r>
              <a:rPr lang="it-IT" b="1" dirty="0" err="1">
                <a:solidFill>
                  <a:prstClr val="black"/>
                </a:solidFill>
                <a:latin typeface="Tenorite" panose="00000500000000000000" pitchFamily="2" charset="0"/>
              </a:rPr>
              <a:t>accuracy</a:t>
            </a:r>
            <a:r>
              <a:rPr lang="it-IT" dirty="0">
                <a:solidFill>
                  <a:prstClr val="black"/>
                </a:solidFill>
                <a:latin typeface="Tenorite" panose="00000500000000000000" pitchFamily="2" charset="0"/>
              </a:rPr>
              <a:t> sul </a:t>
            </a:r>
            <a:r>
              <a:rPr lang="it-IT" b="1" dirty="0">
                <a:solidFill>
                  <a:prstClr val="black"/>
                </a:solidFill>
                <a:latin typeface="Tenorite" panose="00000500000000000000" pitchFamily="2" charset="0"/>
              </a:rPr>
              <a:t>test set</a:t>
            </a:r>
            <a:r>
              <a:rPr lang="it-IT" dirty="0">
                <a:solidFill>
                  <a:prstClr val="black"/>
                </a:solidFill>
                <a:latin typeface="Tenorite" panose="00000500000000000000" pitchFamily="2" charset="0"/>
              </a:rPr>
              <a:t> pari a </a:t>
            </a:r>
            <a:r>
              <a:rPr lang="it-IT" b="1" dirty="0">
                <a:solidFill>
                  <a:prstClr val="black"/>
                </a:solidFill>
                <a:latin typeface="Tenorite" panose="00000500000000000000" pitchFamily="2" charset="0"/>
              </a:rPr>
              <a:t>83,7%</a:t>
            </a:r>
            <a:r>
              <a:rPr lang="it-IT" dirty="0">
                <a:solidFill>
                  <a:prstClr val="black"/>
                </a:solidFill>
                <a:latin typeface="Tenorite" panose="00000500000000000000" pitchFamily="2" charset="0"/>
              </a:rPr>
              <a:t>, mentre sul </a:t>
            </a:r>
            <a:r>
              <a:rPr lang="it-IT" b="1" dirty="0">
                <a:solidFill>
                  <a:prstClr val="black"/>
                </a:solidFill>
                <a:latin typeface="Tenorite" panose="00000500000000000000" pitchFamily="2" charset="0"/>
              </a:rPr>
              <a:t>training set </a:t>
            </a:r>
            <a:r>
              <a:rPr lang="it-IT" dirty="0">
                <a:solidFill>
                  <a:prstClr val="black"/>
                </a:solidFill>
                <a:latin typeface="Tenorite" panose="00000500000000000000" pitchFamily="2" charset="0"/>
              </a:rPr>
              <a:t>pari a </a:t>
            </a:r>
            <a:r>
              <a:rPr lang="it-IT" b="1" dirty="0">
                <a:solidFill>
                  <a:prstClr val="black"/>
                </a:solidFill>
                <a:latin typeface="Tenorite" panose="00000500000000000000" pitchFamily="2" charset="0"/>
              </a:rPr>
              <a:t>87,0%</a:t>
            </a:r>
            <a:r>
              <a:rPr lang="it-IT" dirty="0">
                <a:solidFill>
                  <a:prstClr val="black"/>
                </a:solidFill>
                <a:latin typeface="Tenorite" panose="00000500000000000000" pitchFamily="2" charset="0"/>
              </a:rPr>
              <a:t>, da ciò si evince che </a:t>
            </a:r>
            <a:r>
              <a:rPr lang="it-IT" b="1" dirty="0">
                <a:solidFill>
                  <a:prstClr val="black"/>
                </a:solidFill>
                <a:latin typeface="Tenorite" panose="00000500000000000000" pitchFamily="2" charset="0"/>
              </a:rPr>
              <a:t>non è presente </a:t>
            </a:r>
            <a:r>
              <a:rPr lang="it-IT" b="1" dirty="0" err="1">
                <a:solidFill>
                  <a:prstClr val="black"/>
                </a:solidFill>
                <a:latin typeface="Tenorite" panose="00000500000000000000" pitchFamily="2" charset="0"/>
              </a:rPr>
              <a:t>overfitting</a:t>
            </a:r>
            <a:r>
              <a:rPr lang="it-IT" dirty="0">
                <a:solidFill>
                  <a:prstClr val="black"/>
                </a:solidFill>
                <a:latin typeface="Tenorite" panose="00000500000000000000" pitchFamily="2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it-IT" dirty="0">
                <a:solidFill>
                  <a:prstClr val="black"/>
                </a:solidFill>
                <a:latin typeface="Tenorite" panose="00000500000000000000" pitchFamily="2" charset="0"/>
              </a:rPr>
              <a:t>Il valore di </a:t>
            </a:r>
            <a:r>
              <a:rPr lang="it-IT" b="1" dirty="0">
                <a:solidFill>
                  <a:prstClr val="black"/>
                </a:solidFill>
                <a:latin typeface="Tenorite" panose="00000500000000000000" pitchFamily="2" charset="0"/>
              </a:rPr>
              <a:t>recall </a:t>
            </a:r>
            <a:r>
              <a:rPr lang="it-IT" dirty="0">
                <a:solidFill>
                  <a:prstClr val="black"/>
                </a:solidFill>
                <a:latin typeface="Tenorite" panose="00000500000000000000" pitchFamily="2" charset="0"/>
              </a:rPr>
              <a:t>pari a </a:t>
            </a:r>
            <a:r>
              <a:rPr lang="it-IT" b="1" dirty="0">
                <a:solidFill>
                  <a:prstClr val="black"/>
                </a:solidFill>
                <a:latin typeface="Tenorite" panose="00000500000000000000" pitchFamily="2" charset="0"/>
              </a:rPr>
              <a:t>76,3%</a:t>
            </a:r>
            <a:r>
              <a:rPr lang="it-IT" dirty="0">
                <a:solidFill>
                  <a:prstClr val="black"/>
                </a:solidFill>
                <a:latin typeface="Tenorite" panose="00000500000000000000" pitchFamily="2" charset="0"/>
              </a:rPr>
              <a:t> è </a:t>
            </a:r>
            <a:r>
              <a:rPr lang="it-IT" b="1" dirty="0">
                <a:solidFill>
                  <a:prstClr val="black"/>
                </a:solidFill>
                <a:latin typeface="Tenorite" panose="00000500000000000000" pitchFamily="2" charset="0"/>
              </a:rPr>
              <a:t>più basso </a:t>
            </a:r>
            <a:r>
              <a:rPr lang="it-IT" dirty="0">
                <a:solidFill>
                  <a:prstClr val="black"/>
                </a:solidFill>
                <a:latin typeface="Tenorite" panose="00000500000000000000" pitchFamily="2" charset="0"/>
              </a:rPr>
              <a:t>rispetto al valore di </a:t>
            </a:r>
            <a:r>
              <a:rPr lang="it-IT" b="1" dirty="0" err="1">
                <a:solidFill>
                  <a:prstClr val="black"/>
                </a:solidFill>
                <a:latin typeface="Tenorite" panose="00000500000000000000" pitchFamily="2" charset="0"/>
              </a:rPr>
              <a:t>precision</a:t>
            </a:r>
            <a:r>
              <a:rPr lang="it-IT" b="1" dirty="0">
                <a:solidFill>
                  <a:prstClr val="black"/>
                </a:solidFill>
                <a:latin typeface="Tenorite" panose="00000500000000000000" pitchFamily="2" charset="0"/>
              </a:rPr>
              <a:t> </a:t>
            </a:r>
            <a:r>
              <a:rPr lang="it-IT" dirty="0">
                <a:solidFill>
                  <a:prstClr val="black"/>
                </a:solidFill>
                <a:latin typeface="Tenorite" panose="00000500000000000000" pitchFamily="2" charset="0"/>
              </a:rPr>
              <a:t>pari a </a:t>
            </a:r>
            <a:r>
              <a:rPr lang="it-IT" b="1" dirty="0">
                <a:solidFill>
                  <a:prstClr val="black"/>
                </a:solidFill>
                <a:latin typeface="Tenorite" panose="00000500000000000000" pitchFamily="2" charset="0"/>
              </a:rPr>
              <a:t>89,5%</a:t>
            </a:r>
            <a:r>
              <a:rPr lang="it-IT" dirty="0">
                <a:solidFill>
                  <a:prstClr val="black"/>
                </a:solidFill>
                <a:latin typeface="Tenorite" panose="00000500000000000000" pitchFamily="2" charset="0"/>
              </a:rPr>
              <a:t>: il modello ottenuto è </a:t>
            </a:r>
            <a:r>
              <a:rPr lang="it-IT" b="1" dirty="0">
                <a:solidFill>
                  <a:prstClr val="black"/>
                </a:solidFill>
                <a:latin typeface="Tenorite" panose="00000500000000000000" pitchFamily="2" charset="0"/>
              </a:rPr>
              <a:t>più preciso </a:t>
            </a:r>
            <a:r>
              <a:rPr lang="it-IT" dirty="0">
                <a:solidFill>
                  <a:prstClr val="black"/>
                </a:solidFill>
                <a:latin typeface="Tenorite" panose="00000500000000000000" pitchFamily="2" charset="0"/>
              </a:rPr>
              <a:t>e </a:t>
            </a:r>
            <a:r>
              <a:rPr lang="it-IT" b="1" dirty="0">
                <a:solidFill>
                  <a:prstClr val="black"/>
                </a:solidFill>
                <a:latin typeface="Tenorite" panose="00000500000000000000" pitchFamily="2" charset="0"/>
              </a:rPr>
              <a:t>meno sensibile</a:t>
            </a:r>
            <a:r>
              <a:rPr lang="it-IT" dirty="0">
                <a:solidFill>
                  <a:prstClr val="black"/>
                </a:solidFill>
                <a:latin typeface="Tenorite" panose="00000500000000000000" pitchFamily="2" charset="0"/>
              </a:rPr>
              <a:t>, significa che quando il modello predice che un incidente sia grave, ha una maggiore probabilità di essere corretto rispetto a quando predice che un incidente sia lieve.</a:t>
            </a:r>
            <a:endParaRPr kumimoji="0" lang="it-IT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 panose="00000500000000000000" pitchFamily="2" charset="0"/>
              <a:ea typeface="+mn-ea"/>
              <a:cs typeface="+mn-cs"/>
            </a:endParaRP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7C249E90-3BE4-139F-C745-995FF64680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6832702"/>
              </p:ext>
            </p:extLst>
          </p:nvPr>
        </p:nvGraphicFramePr>
        <p:xfrm>
          <a:off x="2063585" y="4420132"/>
          <a:ext cx="8061652" cy="809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7" name="Gruppo 6">
            <a:extLst>
              <a:ext uri="{FF2B5EF4-FFF2-40B4-BE49-F238E27FC236}">
                <a16:creationId xmlns:a16="http://schemas.microsoft.com/office/drawing/2014/main" id="{CCFAC946-9F1B-D3B5-AD17-FB573AF74C56}"/>
              </a:ext>
            </a:extLst>
          </p:cNvPr>
          <p:cNvGrpSpPr/>
          <p:nvPr/>
        </p:nvGrpSpPr>
        <p:grpSpPr>
          <a:xfrm>
            <a:off x="5162033" y="4587144"/>
            <a:ext cx="475043" cy="475043"/>
            <a:chOff x="3248421" y="2386449"/>
            <a:chExt cx="475043" cy="475043"/>
          </a:xfrm>
        </p:grpSpPr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9F782638-F7A0-C889-9135-C5C002789FDB}"/>
                </a:ext>
              </a:extLst>
            </p:cNvPr>
            <p:cNvSpPr/>
            <p:nvPr/>
          </p:nvSpPr>
          <p:spPr>
            <a:xfrm>
              <a:off x="3248421" y="2386449"/>
              <a:ext cx="475043" cy="47504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" name="Picture 2" descr="Data cleaning - Free seo and web icons">
              <a:extLst>
                <a:ext uri="{FF2B5EF4-FFF2-40B4-BE49-F238E27FC236}">
                  <a16:creationId xmlns:a16="http://schemas.microsoft.com/office/drawing/2014/main" id="{A2765903-90A4-031B-9F76-DCF3B846E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081" y="2455780"/>
              <a:ext cx="368608" cy="368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02C4A9A5-3090-9C02-8728-43630115911E}"/>
              </a:ext>
            </a:extLst>
          </p:cNvPr>
          <p:cNvGrpSpPr/>
          <p:nvPr/>
        </p:nvGrpSpPr>
        <p:grpSpPr>
          <a:xfrm>
            <a:off x="5518348" y="4578988"/>
            <a:ext cx="475043" cy="475043"/>
            <a:chOff x="8446187" y="2479570"/>
            <a:chExt cx="475043" cy="475043"/>
          </a:xfrm>
        </p:grpSpPr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08DF7D83-3EBE-7324-9C18-B9A3BEEB9044}"/>
                </a:ext>
              </a:extLst>
            </p:cNvPr>
            <p:cNvSpPr/>
            <p:nvPr/>
          </p:nvSpPr>
          <p:spPr>
            <a:xfrm>
              <a:off x="8446187" y="2479570"/>
              <a:ext cx="475043" cy="47504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3" name="Picture 4" descr="Settings - Free Tools and utensils icons">
              <a:extLst>
                <a:ext uri="{FF2B5EF4-FFF2-40B4-BE49-F238E27FC236}">
                  <a16:creationId xmlns:a16="http://schemas.microsoft.com/office/drawing/2014/main" id="{2EEDF863-DDF9-E5EB-3ABA-1416CD2B3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6765" y="2544279"/>
              <a:ext cx="333885" cy="333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163CE34F-0CB4-086D-D625-66B16341A1C7}"/>
              </a:ext>
            </a:extLst>
          </p:cNvPr>
          <p:cNvGrpSpPr/>
          <p:nvPr/>
        </p:nvGrpSpPr>
        <p:grpSpPr>
          <a:xfrm>
            <a:off x="9102814" y="4550040"/>
            <a:ext cx="475043" cy="475043"/>
            <a:chOff x="268961" y="467287"/>
            <a:chExt cx="601937" cy="601937"/>
          </a:xfrm>
        </p:grpSpPr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29BAF2CD-AF67-04EA-123B-ABFD88590D5A}"/>
                </a:ext>
              </a:extLst>
            </p:cNvPr>
            <p:cNvSpPr/>
            <p:nvPr/>
          </p:nvSpPr>
          <p:spPr>
            <a:xfrm>
              <a:off x="268961" y="467287"/>
              <a:ext cx="601937" cy="60193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3F959993-C0D7-ED6D-488A-AB6DAB26A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64" y="552691"/>
              <a:ext cx="431128" cy="431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Immagine 17">
            <a:extLst>
              <a:ext uri="{FF2B5EF4-FFF2-40B4-BE49-F238E27FC236}">
                <a16:creationId xmlns:a16="http://schemas.microsoft.com/office/drawing/2014/main" id="{C222701A-E038-E793-24E6-687473A3EE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65460" y="5318462"/>
            <a:ext cx="3314700" cy="704850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F6E6102-5F32-CD07-FEAF-3A3AFBAE1EBB}"/>
              </a:ext>
            </a:extLst>
          </p:cNvPr>
          <p:cNvSpPr/>
          <p:nvPr/>
        </p:nvSpPr>
        <p:spPr>
          <a:xfrm>
            <a:off x="4405717" y="3922803"/>
            <a:ext cx="2700301" cy="3686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accent6"/>
                </a:solidFill>
              </a:rPr>
              <a:t>PIPELINE FINALE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0724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981844" y="6453336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452213"/>
            <a:ext cx="4378504" cy="365121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D78C222-66E7-25CE-193E-AF8C3AD6FF8E}"/>
              </a:ext>
            </a:extLst>
          </p:cNvPr>
          <p:cNvSpPr txBox="1"/>
          <p:nvPr/>
        </p:nvSpPr>
        <p:spPr>
          <a:xfrm>
            <a:off x="2500785" y="5234520"/>
            <a:ext cx="70432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40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fine</a:t>
            </a:r>
            <a:endParaRPr lang="it-IT" sz="4000" b="1" dirty="0">
              <a:solidFill>
                <a:schemeClr val="accent6"/>
              </a:solidFill>
            </a:endParaRPr>
          </a:p>
        </p:txBody>
      </p:sp>
      <p:pic>
        <p:nvPicPr>
          <p:cNvPr id="1026" name="Picture 2" descr="Fhdang Decor Please Drive Slowly Sign (con Tartaruga, Cartello Stradale in  Alluminio 6x9 Inches Multi : Amazon.it: Fai da te">
            <a:extLst>
              <a:ext uri="{FF2B5EF4-FFF2-40B4-BE49-F238E27FC236}">
                <a16:creationId xmlns:a16="http://schemas.microsoft.com/office/drawing/2014/main" id="{70175EAD-109D-CEF3-601E-47EF8CCBC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798" y="1738312"/>
            <a:ext cx="446722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3960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sp>
        <p:nvSpPr>
          <p:cNvPr id="3" name="Sottotitolo 4">
            <a:extLst>
              <a:ext uri="{FF2B5EF4-FFF2-40B4-BE49-F238E27FC236}">
                <a16:creationId xmlns:a16="http://schemas.microsoft.com/office/drawing/2014/main" id="{CB0580F4-808A-7A00-E285-6740E97866AB}"/>
              </a:ext>
            </a:extLst>
          </p:cNvPr>
          <p:cNvSpPr txBox="1">
            <a:spLocks/>
          </p:cNvSpPr>
          <p:nvPr/>
        </p:nvSpPr>
        <p:spPr>
          <a:xfrm>
            <a:off x="942797" y="548680"/>
            <a:ext cx="554461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ANALISI ESPLORATIVE: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08D913D-5D66-A2A4-80D2-3D1849724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956" y="1198390"/>
            <a:ext cx="3624436" cy="5048322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E68A0A44-A9DC-9CE5-D230-BD86726228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8573" y="1299392"/>
            <a:ext cx="3926382" cy="450475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55DF47B5-D1BA-EA0E-D839-436CD232B4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7156" y="1138028"/>
            <a:ext cx="3604887" cy="50483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2826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sp>
        <p:nvSpPr>
          <p:cNvPr id="3" name="Sottotitolo 4">
            <a:extLst>
              <a:ext uri="{FF2B5EF4-FFF2-40B4-BE49-F238E27FC236}">
                <a16:creationId xmlns:a16="http://schemas.microsoft.com/office/drawing/2014/main" id="{CB0580F4-808A-7A00-E285-6740E97866AB}"/>
              </a:ext>
            </a:extLst>
          </p:cNvPr>
          <p:cNvSpPr txBox="1">
            <a:spLocks/>
          </p:cNvSpPr>
          <p:nvPr/>
        </p:nvSpPr>
        <p:spPr>
          <a:xfrm>
            <a:off x="942797" y="548680"/>
            <a:ext cx="554461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ANALISI ESPLORATIVE: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F49F932-EFEA-CA34-3B03-0F5CBDB32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5415" y="3971627"/>
            <a:ext cx="3355705" cy="221494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B5EA2D8-6790-19A0-DBAF-B60C58722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746" y="1150932"/>
            <a:ext cx="5304167" cy="247665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8CFE15A-4768-3DBC-B82F-74D032A24A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6964" y="1030499"/>
            <a:ext cx="5472608" cy="293552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753E34B-81B9-67EE-6128-1D7DD77756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919" y="3758713"/>
            <a:ext cx="4693426" cy="23070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6361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sp>
        <p:nvSpPr>
          <p:cNvPr id="3" name="Sottotitolo 4">
            <a:extLst>
              <a:ext uri="{FF2B5EF4-FFF2-40B4-BE49-F238E27FC236}">
                <a16:creationId xmlns:a16="http://schemas.microsoft.com/office/drawing/2014/main" id="{CB0580F4-808A-7A00-E285-6740E97866AB}"/>
              </a:ext>
            </a:extLst>
          </p:cNvPr>
          <p:cNvSpPr txBox="1">
            <a:spLocks/>
          </p:cNvSpPr>
          <p:nvPr/>
        </p:nvSpPr>
        <p:spPr>
          <a:xfrm>
            <a:off x="942797" y="548680"/>
            <a:ext cx="554461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ANALISI ESPLORATIVE: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7972330-8123-81E5-CB06-A0F4A5A03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4719" y="1556792"/>
            <a:ext cx="3073358" cy="37626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575BD07-751A-CDCD-19B3-8AA505CE8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5092" y="1556792"/>
            <a:ext cx="3122683" cy="3658184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7595F90A-E765-2D1D-6588-52BE10709F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956" y="1988421"/>
            <a:ext cx="5131400" cy="25927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3221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sp>
        <p:nvSpPr>
          <p:cNvPr id="3" name="Sottotitolo 4">
            <a:extLst>
              <a:ext uri="{FF2B5EF4-FFF2-40B4-BE49-F238E27FC236}">
                <a16:creationId xmlns:a16="http://schemas.microsoft.com/office/drawing/2014/main" id="{CB0580F4-808A-7A00-E285-6740E97866AB}"/>
              </a:ext>
            </a:extLst>
          </p:cNvPr>
          <p:cNvSpPr txBox="1">
            <a:spLocks/>
          </p:cNvSpPr>
          <p:nvPr/>
        </p:nvSpPr>
        <p:spPr>
          <a:xfrm>
            <a:off x="942797" y="548680"/>
            <a:ext cx="554461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ANALISI ESPLORATIVE: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BEB5B7-446B-7EC1-E771-0268A92DC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186" y="1185058"/>
            <a:ext cx="8934450" cy="4819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6620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2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42EC2D-FAC6-43ED-8078-B403DC17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BFEEB10E-A095-45C7-B143-111DA61A1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00" y="89761"/>
            <a:ext cx="1925304" cy="560648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A67BC8C-FEC2-49AA-98A5-F32047273CED}"/>
              </a:ext>
            </a:extLst>
          </p:cNvPr>
          <p:cNvCxnSpPr>
            <a:cxnSpLocks/>
          </p:cNvCxnSpPr>
          <p:nvPr/>
        </p:nvCxnSpPr>
        <p:spPr>
          <a:xfrm>
            <a:off x="1053852" y="6309320"/>
            <a:ext cx="10081120" cy="0"/>
          </a:xfrm>
          <a:prstGeom prst="line">
            <a:avLst/>
          </a:prstGeom>
          <a:ln w="19050" cap="rnd">
            <a:solidFill>
              <a:schemeClr val="accent6"/>
            </a:solidFill>
          </a:ln>
          <a:effectLst>
            <a:glow>
              <a:schemeClr val="bg1">
                <a:alpha val="7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Sottotitolo 4">
            <a:extLst>
              <a:ext uri="{FF2B5EF4-FFF2-40B4-BE49-F238E27FC236}">
                <a16:creationId xmlns:a16="http://schemas.microsoft.com/office/drawing/2014/main" id="{9EFD15D9-9255-492C-B215-386A64102082}"/>
              </a:ext>
            </a:extLst>
          </p:cNvPr>
          <p:cNvSpPr txBox="1">
            <a:spLocks/>
          </p:cNvSpPr>
          <p:nvPr/>
        </p:nvSpPr>
        <p:spPr>
          <a:xfrm>
            <a:off x="3905159" y="6308197"/>
            <a:ext cx="4378504" cy="50517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1400" b="0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Progetto data mining</a:t>
            </a:r>
          </a:p>
        </p:txBody>
      </p:sp>
      <p:sp>
        <p:nvSpPr>
          <p:cNvPr id="64" name="Titolo 1">
            <a:extLst>
              <a:ext uri="{FF2B5EF4-FFF2-40B4-BE49-F238E27FC236}">
                <a16:creationId xmlns:a16="http://schemas.microsoft.com/office/drawing/2014/main" id="{1AC2D665-48A5-44A0-833A-2819E2F6F55A}"/>
              </a:ext>
            </a:extLst>
          </p:cNvPr>
          <p:cNvSpPr txBox="1">
            <a:spLocks/>
          </p:cNvSpPr>
          <p:nvPr/>
        </p:nvSpPr>
        <p:spPr>
          <a:xfrm>
            <a:off x="5230315" y="5949280"/>
            <a:ext cx="1728193" cy="34601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 panose="00000500000000000000" pitchFamily="2" charset="0"/>
                <a:ea typeface="+mj-ea"/>
                <a:cs typeface="+mj-cs"/>
              </a:rPr>
              <a:t>Fulvio D’Atri 235344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CBA3A450-CFCE-4078-B097-84375D3D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14" y="53383"/>
            <a:ext cx="2514286" cy="580952"/>
          </a:xfrm>
          <a:prstGeom prst="rect">
            <a:avLst/>
          </a:prstGeom>
        </p:spPr>
      </p:pic>
      <p:sp>
        <p:nvSpPr>
          <p:cNvPr id="3" name="Sottotitolo 4">
            <a:extLst>
              <a:ext uri="{FF2B5EF4-FFF2-40B4-BE49-F238E27FC236}">
                <a16:creationId xmlns:a16="http://schemas.microsoft.com/office/drawing/2014/main" id="{CB0580F4-808A-7A00-E285-6740E97866AB}"/>
              </a:ext>
            </a:extLst>
          </p:cNvPr>
          <p:cNvSpPr txBox="1">
            <a:spLocks/>
          </p:cNvSpPr>
          <p:nvPr/>
        </p:nvSpPr>
        <p:spPr>
          <a:xfrm>
            <a:off x="942797" y="548680"/>
            <a:ext cx="5544616" cy="5893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it-IT" sz="2800" b="1" i="0" u="none" strike="noStrike" kern="1200" cap="all" spc="200" normalizeH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ANALISI ESPLORATIVE: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AE9AD9-5B2D-DF14-56BD-44DEAA748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475" y="1031313"/>
            <a:ext cx="6467872" cy="233232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D353C40-B005-44ED-5180-4CC619BA03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341" y="3482535"/>
            <a:ext cx="6622142" cy="23934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40665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5|0.6"/>
</p:tagLst>
</file>

<file path=ppt/theme/theme1.xml><?xml version="1.0" encoding="utf-8"?>
<a:theme xmlns:a="http://schemas.openxmlformats.org/drawingml/2006/main" name="Tema di Office">
  <a:themeElements>
    <a:clrScheme name="Personalizzato 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Personalizzato 16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C00000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4873beb7-5857-4685-be1f-d57550cc96cc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1895</Words>
  <Application>Microsoft Office PowerPoint</Application>
  <PresentationFormat>Personalizzato</PresentationFormat>
  <Paragraphs>502</Paragraphs>
  <Slides>41</Slides>
  <Notes>41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  <vt:variant>
        <vt:lpstr>Presentazioni personalizzate</vt:lpstr>
      </vt:variant>
      <vt:variant>
        <vt:i4>1</vt:i4>
      </vt:variant>
    </vt:vector>
  </HeadingPairs>
  <TitlesOfParts>
    <vt:vector size="47" baseType="lpstr">
      <vt:lpstr>Arial</vt:lpstr>
      <vt:lpstr>Calibri</vt:lpstr>
      <vt:lpstr>Calibri Light</vt:lpstr>
      <vt:lpstr>Tenorite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personalizzata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SIMONE AMIRATO</dc:creator>
  <cp:lastModifiedBy>FULVIO D'ATRI</cp:lastModifiedBy>
  <cp:revision>160</cp:revision>
  <dcterms:created xsi:type="dcterms:W3CDTF">2021-11-17T18:59:19Z</dcterms:created>
  <dcterms:modified xsi:type="dcterms:W3CDTF">2023-04-23T21:20:42Z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